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6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7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8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810" r:id="rId2"/>
    <p:sldMasterId id="2147483832" r:id="rId3"/>
    <p:sldMasterId id="2147483853" r:id="rId4"/>
    <p:sldMasterId id="2147483861" r:id="rId5"/>
    <p:sldMasterId id="2147483869" r:id="rId6"/>
    <p:sldMasterId id="2147483877" r:id="rId7"/>
    <p:sldMasterId id="2147483887" r:id="rId8"/>
    <p:sldMasterId id="2147483893" r:id="rId9"/>
  </p:sldMasterIdLst>
  <p:notesMasterIdLst>
    <p:notesMasterId r:id="rId14"/>
  </p:notesMasterIdLst>
  <p:handoutMasterIdLst>
    <p:handoutMasterId r:id="rId15"/>
  </p:handoutMasterIdLst>
  <p:sldIdLst>
    <p:sldId id="716" r:id="rId10"/>
    <p:sldId id="724" r:id="rId11"/>
    <p:sldId id="725" r:id="rId12"/>
    <p:sldId id="726" r:id="rId13"/>
  </p:sldIdLst>
  <p:sldSz cx="9144000" cy="5143500" type="screen16x9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688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3757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0634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7513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4391" algn="l" defTabSz="913757" rtl="0" eaLnBrk="1" latinLnBrk="0" hangingPunct="1">
      <a:defRPr sz="2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1274" algn="l" defTabSz="913757" rtl="0" eaLnBrk="1" latinLnBrk="0" hangingPunct="1">
      <a:defRPr sz="2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198148" algn="l" defTabSz="913757" rtl="0" eaLnBrk="1" latinLnBrk="0" hangingPunct="1">
      <a:defRPr sz="2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5026" algn="l" defTabSz="913757" rtl="0" eaLnBrk="1" latinLnBrk="0" hangingPunct="1">
      <a:defRPr sz="2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07">
          <p15:clr>
            <a:srgbClr val="A4A3A4"/>
          </p15:clr>
        </p15:guide>
        <p15:guide id="2" pos="563">
          <p15:clr>
            <a:srgbClr val="A4A3A4"/>
          </p15:clr>
        </p15:guide>
        <p15:guide id="3" pos="3574">
          <p15:clr>
            <a:srgbClr val="A4A3A4"/>
          </p15:clr>
        </p15:guide>
        <p15:guide id="4" pos="9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ED7F2"/>
    <a:srgbClr val="ADBBE9"/>
    <a:srgbClr val="FFFFCC"/>
    <a:srgbClr val="9DB3FB"/>
    <a:srgbClr val="9999FF"/>
    <a:srgbClr val="768F92"/>
    <a:srgbClr val="788690"/>
    <a:srgbClr val="4D4D4D"/>
    <a:srgbClr val="D892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62" autoAdjust="0"/>
    <p:restoredTop sz="79348" autoAdjust="0"/>
  </p:normalViewPr>
  <p:slideViewPr>
    <p:cSldViewPr snapToGrid="0" showGuides="1">
      <p:cViewPr>
        <p:scale>
          <a:sx n="75" d="100"/>
          <a:sy n="75" d="100"/>
        </p:scale>
        <p:origin x="1952" y="1376"/>
      </p:cViewPr>
      <p:guideLst>
        <p:guide orient="horz" pos="3107"/>
        <p:guide pos="563"/>
        <p:guide pos="3574"/>
        <p:guide pos="926"/>
      </p:guideLst>
    </p:cSldViewPr>
  </p:slideViewPr>
  <p:outlineViewPr>
    <p:cViewPr>
      <p:scale>
        <a:sx n="33" d="100"/>
        <a:sy n="33" d="100"/>
      </p:scale>
      <p:origin x="0" y="831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88"/>
    </p:cViewPr>
  </p:sorterViewPr>
  <p:notesViewPr>
    <p:cSldViewPr snapToGrid="0" showGuides="1">
      <p:cViewPr varScale="1">
        <p:scale>
          <a:sx n="52" d="100"/>
          <a:sy n="52" d="100"/>
        </p:scale>
        <p:origin x="-1824" y="-114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9" Type="http://schemas.openxmlformats.org/officeDocument/2006/relationships/slideMaster" Target="slideMasters/slideMaster9.xml"/><Relationship Id="rId10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162" cy="479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810" tIns="48405" rIns="96810" bIns="48405" numCol="1" anchor="t" anchorCtr="0" compatLnSpc="1">
            <a:prstTxWarp prst="textNoShape">
              <a:avLst/>
            </a:prstTxWarp>
          </a:bodyPr>
          <a:lstStyle>
            <a:lvl1pPr algn="l" defTabSz="967961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829" y="0"/>
            <a:ext cx="3170162" cy="479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810" tIns="48405" rIns="96810" bIns="48405" numCol="1" anchor="t" anchorCtr="0" compatLnSpc="1">
            <a:prstTxWarp prst="textNoShape">
              <a:avLst/>
            </a:prstTxWarp>
          </a:bodyPr>
          <a:lstStyle>
            <a:lvl1pPr algn="r" defTabSz="967961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6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332"/>
            <a:ext cx="3170162" cy="478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810" tIns="48405" rIns="96810" bIns="48405" numCol="1" anchor="b" anchorCtr="0" compatLnSpc="1">
            <a:prstTxWarp prst="textNoShape">
              <a:avLst/>
            </a:prstTxWarp>
          </a:bodyPr>
          <a:lstStyle>
            <a:lvl1pPr algn="l" defTabSz="967961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96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829" y="9120332"/>
            <a:ext cx="3170162" cy="478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810" tIns="48405" rIns="96810" bIns="48405" numCol="1" anchor="b" anchorCtr="0" compatLnSpc="1">
            <a:prstTxWarp prst="textNoShape">
              <a:avLst/>
            </a:prstTxWarp>
          </a:bodyPr>
          <a:lstStyle>
            <a:lvl1pPr algn="r" defTabSz="967961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43BDEFA9-07F7-4D6B-895B-83E61D15FE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910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162" cy="352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810" tIns="48405" rIns="96810" bIns="48405" numCol="1" anchor="t" anchorCtr="0" compatLnSpc="1">
            <a:prstTxWarp prst="textNoShape">
              <a:avLst/>
            </a:prstTxWarp>
          </a:bodyPr>
          <a:lstStyle>
            <a:lvl1pPr algn="l" defTabSz="967961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829" y="0"/>
            <a:ext cx="3170162" cy="352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810" tIns="48405" rIns="96810" bIns="48405" numCol="1" anchor="t" anchorCtr="0" compatLnSpc="1">
            <a:prstTxWarp prst="textNoShape">
              <a:avLst/>
            </a:prstTxWarp>
          </a:bodyPr>
          <a:lstStyle>
            <a:lvl1pPr algn="r" defTabSz="967961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332"/>
            <a:ext cx="3170162" cy="478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810" tIns="48405" rIns="96810" bIns="48405" numCol="1" anchor="b" anchorCtr="0" compatLnSpc="1">
            <a:prstTxWarp prst="textNoShape">
              <a:avLst/>
            </a:prstTxWarp>
          </a:bodyPr>
          <a:lstStyle>
            <a:lvl1pPr algn="l" defTabSz="967961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829" y="9120332"/>
            <a:ext cx="3170162" cy="478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810" tIns="48405" rIns="96810" bIns="48405" numCol="1" anchor="b" anchorCtr="0" compatLnSpc="1">
            <a:prstTxWarp prst="textNoShape">
              <a:avLst/>
            </a:prstTxWarp>
          </a:bodyPr>
          <a:lstStyle>
            <a:lvl1pPr algn="r" defTabSz="967961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3A61A5F2-6DD8-420E-AA64-08D95F8130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247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193675" y="352425"/>
            <a:ext cx="7704138" cy="43338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763" y="4742007"/>
            <a:ext cx="5851676" cy="43197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810" tIns="48405" rIns="96810" bIns="484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9240618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688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375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063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7513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4391" algn="l" defTabSz="9137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274" algn="l" defTabSz="9137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148" algn="l" defTabSz="9137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026" algn="l" defTabSz="9137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-193675" y="352425"/>
            <a:ext cx="7704138" cy="4333875"/>
          </a:xfrm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8EF4A4-EBC7-41D7-A64D-29D67BC2C49C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24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8788" y="720725"/>
            <a:ext cx="6397625" cy="3598863"/>
          </a:xfrm>
          <a:ln/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Indoor localization and autonomous robots combine to provide a seamless experience to</a:t>
            </a:r>
            <a:r>
              <a:rPr lang="en-US" baseline="0" dirty="0" smtClean="0"/>
              <a:t> enable a “one-click” swarm </a:t>
            </a:r>
            <a:r>
              <a:rPr lang="en-US" dirty="0" smtClean="0"/>
              <a:t>delivery service.  A smartphone app provides a menu of choices, and a single click results in the item being</a:t>
            </a:r>
            <a:r>
              <a:rPr lang="en-US" baseline="0" dirty="0" smtClean="0"/>
              <a:t> d</a:t>
            </a:r>
            <a:r>
              <a:rPr lang="en-US" dirty="0" smtClean="0"/>
              <a:t>elivered to you.</a:t>
            </a:r>
          </a:p>
          <a:p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smtClean="0"/>
              <a:t>The ALPS ultrasonic indoor localization system provides precise location data of the smartphone while the user makes a selection. The location data and item selection are fed to a nearby </a:t>
            </a:r>
            <a:r>
              <a:rPr lang="en-US" sz="1200" b="0" dirty="0" err="1" smtClean="0"/>
              <a:t>Swarmlet</a:t>
            </a:r>
            <a:r>
              <a:rPr lang="en-US" sz="1200" b="0" dirty="0" smtClean="0"/>
              <a:t> that processes the incoming data and dispatches a robot to the user’s location. The robot uses a human-friendly navigation algorithm to find a path to the user, while</a:t>
            </a:r>
            <a:r>
              <a:rPr lang="en-US" sz="1200" b="0" baseline="0" dirty="0" smtClean="0"/>
              <a:t> avoiding obstacles, to c</a:t>
            </a:r>
            <a:r>
              <a:rPr lang="en-US" sz="1200" b="0" dirty="0" smtClean="0"/>
              <a:t>omplete the delivery.</a:t>
            </a:r>
          </a:p>
          <a:p>
            <a:endParaRPr lang="en-US" dirty="0" smtClean="0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B02463B-40FD-43EF-82A3-C20F5B434C59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99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8788" y="720725"/>
            <a:ext cx="6397625" cy="3598863"/>
          </a:xfrm>
          <a:ln/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ALPS</a:t>
            </a:r>
            <a:r>
              <a:rPr lang="en-US" baseline="0" dirty="0" smtClean="0"/>
              <a:t> Localization.  </a:t>
            </a:r>
            <a:r>
              <a:rPr lang="en-US" dirty="0" smtClean="0"/>
              <a:t>ALPS </a:t>
            </a:r>
            <a:r>
              <a:rPr lang="en-US" sz="1200" b="0" dirty="0" smtClean="0"/>
              <a:t>is an ultrasonic localization system that localizes unmodified smartphones to with 30 cm error. ALPS anchors can self-localize by walking a smartphone around a new space, lessening the burden of installing the system.</a:t>
            </a:r>
          </a:p>
          <a:p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err="1" smtClean="0"/>
              <a:t>Accessors</a:t>
            </a:r>
            <a:r>
              <a:rPr lang="en-US" sz="1200" b="0" dirty="0" smtClean="0"/>
              <a:t> &amp; Ptolemy. </a:t>
            </a:r>
            <a:r>
              <a:rPr lang="en-US" sz="1200" b="0" dirty="0" err="1" smtClean="0"/>
              <a:t>Accessors</a:t>
            </a:r>
            <a:r>
              <a:rPr lang="en-US" sz="1200" b="0" dirty="0" smtClean="0"/>
              <a:t> provide a sandboxed JavaScript environment for interacting with physical devices, including robots, smart devices, and other networked devices. They execute inside of the Ptolemy II modeling and simulation tool.</a:t>
            </a:r>
          </a:p>
          <a:p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smtClean="0"/>
              <a:t>Scarabs &amp; Navigation. Scarab robots are relatively low-cost ground robots that run the open-source ROS operating system for robots. They use “human-friendly” navigation to follow a path while avoiding people in the same space.</a:t>
            </a:r>
          </a:p>
          <a:p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Integration/</a:t>
            </a:r>
            <a:r>
              <a:rPr lang="en-US" dirty="0" err="1" smtClean="0"/>
              <a:t>Reconfigurability</a:t>
            </a:r>
            <a:r>
              <a:rPr lang="en-US" dirty="0" smtClean="0"/>
              <a:t>.</a:t>
            </a:r>
            <a:r>
              <a:rPr lang="en-US" baseline="0" dirty="0" smtClean="0"/>
              <a:t> </a:t>
            </a:r>
            <a:r>
              <a:rPr lang="en-US" sz="1200" b="0" dirty="0" smtClean="0"/>
              <a:t>Using </a:t>
            </a:r>
            <a:r>
              <a:rPr lang="en-US" sz="1200" b="0" dirty="0" err="1" smtClean="0"/>
              <a:t>Accessors</a:t>
            </a:r>
            <a:r>
              <a:rPr lang="en-US" sz="1200" b="0" dirty="0" smtClean="0"/>
              <a:t> and a </a:t>
            </a:r>
            <a:r>
              <a:rPr lang="en-US" sz="1200" b="0" dirty="0" err="1" smtClean="0"/>
              <a:t>Swarmlet</a:t>
            </a:r>
            <a:r>
              <a:rPr lang="en-US" sz="1200" b="0" dirty="0" smtClean="0"/>
              <a:t> provides a GUI based editor for easily reconfiguring how the application runs. Adding status indications or alternate localization services is simply a matter of dropping in new </a:t>
            </a:r>
            <a:r>
              <a:rPr lang="en-US" sz="1200" b="0" dirty="0" err="1" smtClean="0"/>
              <a:t>Accessors</a:t>
            </a:r>
            <a:r>
              <a:rPr lang="en-US" sz="1200" b="0" dirty="0" smtClean="0"/>
              <a:t>, connecting the ports, and re-running the </a:t>
            </a:r>
            <a:r>
              <a:rPr lang="en-US" sz="1200" b="0" dirty="0" err="1" smtClean="0"/>
              <a:t>Swarmlet</a:t>
            </a:r>
            <a:r>
              <a:rPr lang="en-US" sz="1200" b="0" dirty="0" smtClean="0"/>
              <a:t>.</a:t>
            </a:r>
          </a:p>
          <a:p>
            <a:endParaRPr lang="en-US" dirty="0" smtClean="0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B02463B-40FD-43EF-82A3-C20F5B434C59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635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8788" y="720725"/>
            <a:ext cx="6397625" cy="3598863"/>
          </a:xfrm>
          <a:ln/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B02463B-40FD-43EF-82A3-C20F5B434C59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21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892" y="1153651"/>
            <a:ext cx="7772338" cy="1020762"/>
          </a:xfrm>
          <a:ln>
            <a:noFill/>
          </a:ln>
        </p:spPr>
        <p:txBody>
          <a:bodyPr/>
          <a:lstStyle>
            <a:lvl1pPr algn="l">
              <a:defRPr sz="3400" b="1" cap="all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92" y="2180440"/>
            <a:ext cx="7772338" cy="1124948"/>
          </a:xfrm>
        </p:spPr>
        <p:txBody>
          <a:bodyPr/>
          <a:lstStyle>
            <a:lvl1pPr marL="0" indent="0">
              <a:buNone/>
              <a:defRPr sz="2800">
                <a:solidFill>
                  <a:srgbClr val="FFFFFF"/>
                </a:solidFill>
                <a:latin typeface="+mj-lt"/>
              </a:defRPr>
            </a:lvl1pPr>
            <a:lvl2pPr marL="456880" indent="0">
              <a:buNone/>
              <a:defRPr sz="1800"/>
            </a:lvl2pPr>
            <a:lvl3pPr marL="913757" indent="0">
              <a:buNone/>
              <a:defRPr sz="1600"/>
            </a:lvl3pPr>
            <a:lvl4pPr marL="1370634" indent="0">
              <a:buNone/>
              <a:defRPr sz="1400"/>
            </a:lvl4pPr>
            <a:lvl5pPr marL="1827513" indent="0">
              <a:buNone/>
              <a:defRPr sz="1400"/>
            </a:lvl5pPr>
            <a:lvl6pPr marL="2284391" indent="0">
              <a:buNone/>
              <a:defRPr sz="1400"/>
            </a:lvl6pPr>
            <a:lvl7pPr marL="2741274" indent="0">
              <a:buNone/>
              <a:defRPr sz="1400"/>
            </a:lvl7pPr>
            <a:lvl8pPr marL="3198148" indent="0">
              <a:buNone/>
              <a:defRPr sz="1400"/>
            </a:lvl8pPr>
            <a:lvl9pPr marL="3655026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892" y="1153651"/>
            <a:ext cx="7772338" cy="1020762"/>
          </a:xfrm>
          <a:ln>
            <a:noFill/>
          </a:ln>
        </p:spPr>
        <p:txBody>
          <a:bodyPr/>
          <a:lstStyle>
            <a:lvl1pPr algn="l">
              <a:defRPr sz="3400" b="1" cap="all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92" y="2180440"/>
            <a:ext cx="7772338" cy="1124948"/>
          </a:xfrm>
        </p:spPr>
        <p:txBody>
          <a:bodyPr/>
          <a:lstStyle>
            <a:lvl1pPr marL="0" indent="0">
              <a:buNone/>
              <a:defRPr sz="2800">
                <a:solidFill>
                  <a:srgbClr val="FFFFFF"/>
                </a:solidFill>
                <a:latin typeface="+mj-lt"/>
              </a:defRPr>
            </a:lvl1pPr>
            <a:lvl2pPr marL="456880" indent="0">
              <a:buNone/>
              <a:defRPr sz="1800"/>
            </a:lvl2pPr>
            <a:lvl3pPr marL="913757" indent="0">
              <a:buNone/>
              <a:defRPr sz="1600"/>
            </a:lvl3pPr>
            <a:lvl4pPr marL="1370634" indent="0">
              <a:buNone/>
              <a:defRPr sz="1400"/>
            </a:lvl4pPr>
            <a:lvl5pPr marL="1827513" indent="0">
              <a:buNone/>
              <a:defRPr sz="1400"/>
            </a:lvl5pPr>
            <a:lvl6pPr marL="2284391" indent="0">
              <a:buNone/>
              <a:defRPr sz="1400"/>
            </a:lvl6pPr>
            <a:lvl7pPr marL="2741274" indent="0">
              <a:buNone/>
              <a:defRPr sz="1400"/>
            </a:lvl7pPr>
            <a:lvl8pPr marL="3198148" indent="0">
              <a:buNone/>
              <a:defRPr sz="1400"/>
            </a:lvl8pPr>
            <a:lvl9pPr marL="3655026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0736965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302577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2784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326" y="1319684"/>
            <a:ext cx="403809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2479" y="1319684"/>
            <a:ext cx="403933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01981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lIns="91375" tIns="45687" rIns="91375" bIns="45687"/>
          <a:lstStyle>
            <a:lvl1pPr>
              <a:defRPr/>
            </a:lvl1pPr>
          </a:lstStyle>
          <a:p>
            <a:pPr>
              <a:defRPr/>
            </a:pPr>
            <a:fld id="{D536596C-4EEC-4792-8306-314B33F09887}" type="datetimeFigureOut">
              <a:rPr lang="en-US">
                <a:solidFill>
                  <a:srgbClr val="FFFFFF"/>
                </a:solidFill>
              </a:rPr>
              <a:pPr>
                <a:defRPr/>
              </a:pPr>
              <a:t>9/9/15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2" y="4767264"/>
            <a:ext cx="2895600" cy="273844"/>
          </a:xfrm>
          <a:prstGeom prst="rect">
            <a:avLst/>
          </a:prstGeom>
        </p:spPr>
        <p:txBody>
          <a:bodyPr lIns="91375" tIns="45687" rIns="91375" bIns="45687"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83914B-6CF2-4063-AFB6-340888572EE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58989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850" indent="0">
              <a:buNone/>
              <a:defRPr sz="2000" b="1"/>
            </a:lvl2pPr>
            <a:lvl3pPr marL="913699" indent="0">
              <a:buNone/>
              <a:defRPr sz="1800" b="1"/>
            </a:lvl3pPr>
            <a:lvl4pPr marL="1370547" indent="0">
              <a:buNone/>
              <a:defRPr sz="1600" b="1"/>
            </a:lvl4pPr>
            <a:lvl5pPr marL="1827396" indent="0">
              <a:buNone/>
              <a:defRPr sz="1600" b="1"/>
            </a:lvl5pPr>
            <a:lvl6pPr marL="2284244" indent="0">
              <a:buNone/>
              <a:defRPr sz="1600" b="1"/>
            </a:lvl6pPr>
            <a:lvl7pPr marL="2741099" indent="0">
              <a:buNone/>
              <a:defRPr sz="1600" b="1"/>
            </a:lvl7pPr>
            <a:lvl8pPr marL="3197943" indent="0">
              <a:buNone/>
              <a:defRPr sz="1600" b="1"/>
            </a:lvl8pPr>
            <a:lvl9pPr marL="365479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41" y="115133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850" indent="0">
              <a:buNone/>
              <a:defRPr sz="2000" b="1"/>
            </a:lvl2pPr>
            <a:lvl3pPr marL="913699" indent="0">
              <a:buNone/>
              <a:defRPr sz="1800" b="1"/>
            </a:lvl3pPr>
            <a:lvl4pPr marL="1370547" indent="0">
              <a:buNone/>
              <a:defRPr sz="1600" b="1"/>
            </a:lvl4pPr>
            <a:lvl5pPr marL="1827396" indent="0">
              <a:buNone/>
              <a:defRPr sz="1600" b="1"/>
            </a:lvl5pPr>
            <a:lvl6pPr marL="2284244" indent="0">
              <a:buNone/>
              <a:defRPr sz="1600" b="1"/>
            </a:lvl6pPr>
            <a:lvl7pPr marL="2741099" indent="0">
              <a:buNone/>
              <a:defRPr sz="1600" b="1"/>
            </a:lvl7pPr>
            <a:lvl8pPr marL="3197943" indent="0">
              <a:buNone/>
              <a:defRPr sz="1600" b="1"/>
            </a:lvl8pPr>
            <a:lvl9pPr marL="365479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4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lIns="91375" tIns="45687" rIns="91375" bIns="45687"/>
          <a:lstStyle>
            <a:lvl1pPr>
              <a:defRPr/>
            </a:lvl1pPr>
          </a:lstStyle>
          <a:p>
            <a:pPr>
              <a:defRPr/>
            </a:pPr>
            <a:fld id="{E59A4851-939E-4C8F-8997-F97CACB76146}" type="datetimeFigureOut">
              <a:rPr lang="en-US">
                <a:solidFill>
                  <a:srgbClr val="FFFFFF"/>
                </a:solidFill>
              </a:rPr>
              <a:pPr>
                <a:defRPr/>
              </a:pPr>
              <a:t>9/9/15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2" y="4767264"/>
            <a:ext cx="2895600" cy="273844"/>
          </a:xfrm>
          <a:prstGeom prst="rect">
            <a:avLst/>
          </a:prstGeom>
        </p:spPr>
        <p:txBody>
          <a:bodyPr lIns="91375" tIns="45687" rIns="91375" bIns="45687"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7A72F2-D6D0-4292-9BA0-8304F16383EA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027157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303610"/>
            <a:ext cx="8775700" cy="377428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03200" y="84416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4200" y="84416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210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892" y="1153651"/>
            <a:ext cx="7772338" cy="1020762"/>
          </a:xfrm>
          <a:ln>
            <a:noFill/>
          </a:ln>
        </p:spPr>
        <p:txBody>
          <a:bodyPr/>
          <a:lstStyle>
            <a:lvl1pPr algn="l">
              <a:defRPr sz="3400" b="1" cap="all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92" y="2180440"/>
            <a:ext cx="7772338" cy="1124948"/>
          </a:xfrm>
        </p:spPr>
        <p:txBody>
          <a:bodyPr/>
          <a:lstStyle>
            <a:lvl1pPr marL="0" indent="0">
              <a:buNone/>
              <a:defRPr sz="2800">
                <a:solidFill>
                  <a:srgbClr val="FFFFFF"/>
                </a:solidFill>
                <a:latin typeface="+mj-lt"/>
              </a:defRPr>
            </a:lvl1pPr>
            <a:lvl2pPr marL="456880" indent="0">
              <a:buNone/>
              <a:defRPr sz="1800"/>
            </a:lvl2pPr>
            <a:lvl3pPr marL="913757" indent="0">
              <a:buNone/>
              <a:defRPr sz="1600"/>
            </a:lvl3pPr>
            <a:lvl4pPr marL="1370634" indent="0">
              <a:buNone/>
              <a:defRPr sz="1400"/>
            </a:lvl4pPr>
            <a:lvl5pPr marL="1827513" indent="0">
              <a:buNone/>
              <a:defRPr sz="1400"/>
            </a:lvl5pPr>
            <a:lvl6pPr marL="2284391" indent="0">
              <a:buNone/>
              <a:defRPr sz="1400"/>
            </a:lvl6pPr>
            <a:lvl7pPr marL="2741274" indent="0">
              <a:buNone/>
              <a:defRPr sz="1400"/>
            </a:lvl7pPr>
            <a:lvl8pPr marL="3198148" indent="0">
              <a:buNone/>
              <a:defRPr sz="1400"/>
            </a:lvl8pPr>
            <a:lvl9pPr marL="3655026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6181879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27047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8418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326" y="1319684"/>
            <a:ext cx="403809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2479" y="1319684"/>
            <a:ext cx="403933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62717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850" indent="0">
              <a:buNone/>
              <a:defRPr sz="2000" b="1"/>
            </a:lvl2pPr>
            <a:lvl3pPr marL="913699" indent="0">
              <a:buNone/>
              <a:defRPr sz="1800" b="1"/>
            </a:lvl3pPr>
            <a:lvl4pPr marL="1370547" indent="0">
              <a:buNone/>
              <a:defRPr sz="1600" b="1"/>
            </a:lvl4pPr>
            <a:lvl5pPr marL="1827396" indent="0">
              <a:buNone/>
              <a:defRPr sz="1600" b="1"/>
            </a:lvl5pPr>
            <a:lvl6pPr marL="2284244" indent="0">
              <a:buNone/>
              <a:defRPr sz="1600" b="1"/>
            </a:lvl6pPr>
            <a:lvl7pPr marL="2741099" indent="0">
              <a:buNone/>
              <a:defRPr sz="1600" b="1"/>
            </a:lvl7pPr>
            <a:lvl8pPr marL="3197943" indent="0">
              <a:buNone/>
              <a:defRPr sz="1600" b="1"/>
            </a:lvl8pPr>
            <a:lvl9pPr marL="365479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41" y="115133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850" indent="0">
              <a:buNone/>
              <a:defRPr sz="2000" b="1"/>
            </a:lvl2pPr>
            <a:lvl3pPr marL="913699" indent="0">
              <a:buNone/>
              <a:defRPr sz="1800" b="1"/>
            </a:lvl3pPr>
            <a:lvl4pPr marL="1370547" indent="0">
              <a:buNone/>
              <a:defRPr sz="1600" b="1"/>
            </a:lvl4pPr>
            <a:lvl5pPr marL="1827396" indent="0">
              <a:buNone/>
              <a:defRPr sz="1600" b="1"/>
            </a:lvl5pPr>
            <a:lvl6pPr marL="2284244" indent="0">
              <a:buNone/>
              <a:defRPr sz="1600" b="1"/>
            </a:lvl6pPr>
            <a:lvl7pPr marL="2741099" indent="0">
              <a:buNone/>
              <a:defRPr sz="1600" b="1"/>
            </a:lvl7pPr>
            <a:lvl8pPr marL="3197943" indent="0">
              <a:buNone/>
              <a:defRPr sz="1600" b="1"/>
            </a:lvl8pPr>
            <a:lvl9pPr marL="365479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4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lIns="91375" tIns="45687" rIns="91375" bIns="45687"/>
          <a:lstStyle>
            <a:lvl1pPr>
              <a:defRPr/>
            </a:lvl1pPr>
          </a:lstStyle>
          <a:p>
            <a:pPr>
              <a:defRPr/>
            </a:pPr>
            <a:fld id="{E59A4851-939E-4C8F-8997-F97CACB76146}" type="datetimeFigureOut">
              <a:rPr lang="en-US">
                <a:solidFill>
                  <a:srgbClr val="FFFFFF"/>
                </a:solidFill>
              </a:rPr>
              <a:pPr>
                <a:defRPr/>
              </a:pPr>
              <a:t>9/9/15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2" y="4767264"/>
            <a:ext cx="2895600" cy="273844"/>
          </a:xfrm>
          <a:prstGeom prst="rect">
            <a:avLst/>
          </a:prstGeom>
        </p:spPr>
        <p:txBody>
          <a:bodyPr lIns="91375" tIns="45687" rIns="91375" bIns="45687"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7A72F2-D6D0-4292-9BA0-8304F16383EA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888386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303610"/>
            <a:ext cx="8775700" cy="377428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03200" y="84416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4200" y="84416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042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892" y="1153651"/>
            <a:ext cx="7772338" cy="1020762"/>
          </a:xfrm>
          <a:ln>
            <a:noFill/>
          </a:ln>
        </p:spPr>
        <p:txBody>
          <a:bodyPr/>
          <a:lstStyle>
            <a:lvl1pPr algn="l">
              <a:defRPr sz="2700" b="1" cap="all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92" y="2180447"/>
            <a:ext cx="7772338" cy="1124947"/>
          </a:xfrm>
        </p:spPr>
        <p:txBody>
          <a:bodyPr/>
          <a:lstStyle>
            <a:lvl1pPr marL="0" indent="0">
              <a:buNone/>
              <a:defRPr sz="2200">
                <a:solidFill>
                  <a:srgbClr val="FFFFFF"/>
                </a:solidFill>
                <a:latin typeface="+mj-lt"/>
              </a:defRPr>
            </a:lvl1pPr>
            <a:lvl2pPr marL="357004" indent="0">
              <a:buNone/>
              <a:defRPr sz="1400"/>
            </a:lvl2pPr>
            <a:lvl3pPr marL="714008" indent="0">
              <a:buNone/>
              <a:defRPr sz="1200"/>
            </a:lvl3pPr>
            <a:lvl4pPr marL="1071016" indent="0">
              <a:buNone/>
              <a:defRPr sz="1100"/>
            </a:lvl4pPr>
            <a:lvl5pPr marL="1428022" indent="0">
              <a:buNone/>
              <a:defRPr sz="1100"/>
            </a:lvl5pPr>
            <a:lvl6pPr marL="1785022" indent="0">
              <a:buNone/>
              <a:defRPr sz="1100"/>
            </a:lvl6pPr>
            <a:lvl7pPr marL="2142029" indent="0">
              <a:buNone/>
              <a:defRPr sz="1100"/>
            </a:lvl7pPr>
            <a:lvl8pPr marL="2499032" indent="0">
              <a:buNone/>
              <a:defRPr sz="1100"/>
            </a:lvl8pPr>
            <a:lvl9pPr marL="2856038" indent="0">
              <a:buNone/>
              <a:defRPr sz="11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3242715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046632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388447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321" y="1319673"/>
            <a:ext cx="4038093" cy="311065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2474" y="1319673"/>
            <a:ext cx="4039333" cy="311065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44963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lIns="71402" tIns="35700" rIns="71402" bIns="35700"/>
          <a:lstStyle>
            <a:lvl1pPr>
              <a:defRPr/>
            </a:lvl1pPr>
          </a:lstStyle>
          <a:p>
            <a:pPr>
              <a:defRPr/>
            </a:pPr>
            <a:fld id="{D536596C-4EEC-4792-8306-314B33F09887}" type="datetimeFigureOut">
              <a:rPr lang="en-US" sz="1600">
                <a:solidFill>
                  <a:srgbClr val="FFFFFF"/>
                </a:solidFill>
              </a:rPr>
              <a:pPr>
                <a:defRPr/>
              </a:pPr>
              <a:t>9/9/15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 lIns="71402" tIns="35700" rIns="71402" bIns="35700"/>
          <a:lstStyle>
            <a:lvl1pPr>
              <a:defRPr/>
            </a:lvl1pPr>
          </a:lstStyle>
          <a:p>
            <a:pPr>
              <a:defRPr/>
            </a:pP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83914B-6CF2-4063-AFB6-340888572EE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756218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7"/>
            <a:ext cx="4040188" cy="479822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56981" indent="0">
              <a:buNone/>
              <a:defRPr sz="1600" b="1"/>
            </a:lvl2pPr>
            <a:lvl3pPr marL="713962" indent="0">
              <a:buNone/>
              <a:defRPr sz="1400" b="1"/>
            </a:lvl3pPr>
            <a:lvl4pPr marL="1070947" indent="0">
              <a:buNone/>
              <a:defRPr sz="1200" b="1"/>
            </a:lvl4pPr>
            <a:lvl5pPr marL="1427929" indent="0">
              <a:buNone/>
              <a:defRPr sz="1200" b="1"/>
            </a:lvl5pPr>
            <a:lvl6pPr marL="1784911" indent="0">
              <a:buNone/>
              <a:defRPr sz="1200" b="1"/>
            </a:lvl6pPr>
            <a:lvl7pPr marL="2141891" indent="0">
              <a:buNone/>
              <a:defRPr sz="1200" b="1"/>
            </a:lvl7pPr>
            <a:lvl8pPr marL="2498872" indent="0">
              <a:buNone/>
              <a:defRPr sz="1200" b="1"/>
            </a:lvl8pPr>
            <a:lvl9pPr marL="2855855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6" y="1151337"/>
            <a:ext cx="4041775" cy="479822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56981" indent="0">
              <a:buNone/>
              <a:defRPr sz="1600" b="1"/>
            </a:lvl2pPr>
            <a:lvl3pPr marL="713962" indent="0">
              <a:buNone/>
              <a:defRPr sz="1400" b="1"/>
            </a:lvl3pPr>
            <a:lvl4pPr marL="1070947" indent="0">
              <a:buNone/>
              <a:defRPr sz="1200" b="1"/>
            </a:lvl4pPr>
            <a:lvl5pPr marL="1427929" indent="0">
              <a:buNone/>
              <a:defRPr sz="1200" b="1"/>
            </a:lvl5pPr>
            <a:lvl6pPr marL="1784911" indent="0">
              <a:buNone/>
              <a:defRPr sz="1200" b="1"/>
            </a:lvl6pPr>
            <a:lvl7pPr marL="2141891" indent="0">
              <a:buNone/>
              <a:defRPr sz="1200" b="1"/>
            </a:lvl7pPr>
            <a:lvl8pPr marL="2498872" indent="0">
              <a:buNone/>
              <a:defRPr sz="1200" b="1"/>
            </a:lvl8pPr>
            <a:lvl9pPr marL="2855855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6" y="1631156"/>
            <a:ext cx="4041775" cy="2963466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lIns="71402" tIns="35700" rIns="71402" bIns="35700"/>
          <a:lstStyle>
            <a:lvl1pPr>
              <a:defRPr/>
            </a:lvl1pPr>
          </a:lstStyle>
          <a:p>
            <a:pPr>
              <a:defRPr/>
            </a:pPr>
            <a:fld id="{E59A4851-939E-4C8F-8997-F97CACB76146}" type="datetimeFigureOut">
              <a:rPr lang="en-US" sz="1600">
                <a:solidFill>
                  <a:srgbClr val="FFFFFF"/>
                </a:solidFill>
              </a:rPr>
              <a:pPr>
                <a:defRPr/>
              </a:pPr>
              <a:t>9/9/15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 lIns="71402" tIns="35700" rIns="71402" bIns="35700"/>
          <a:lstStyle>
            <a:lvl1pPr>
              <a:defRPr/>
            </a:lvl1pPr>
          </a:lstStyle>
          <a:p>
            <a:pPr>
              <a:defRPr/>
            </a:pP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7A72F2-D6D0-4292-9BA0-8304F16383EA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624899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303610"/>
            <a:ext cx="8775700" cy="377428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03200" y="844161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4200" y="844161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3893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892" y="1153651"/>
            <a:ext cx="7772338" cy="1020762"/>
          </a:xfrm>
          <a:ln>
            <a:noFill/>
          </a:ln>
        </p:spPr>
        <p:txBody>
          <a:bodyPr/>
          <a:lstStyle>
            <a:lvl1pPr algn="l">
              <a:defRPr sz="2700" b="1" cap="all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92" y="2180441"/>
            <a:ext cx="7772338" cy="1124947"/>
          </a:xfrm>
        </p:spPr>
        <p:txBody>
          <a:bodyPr/>
          <a:lstStyle>
            <a:lvl1pPr marL="0" indent="0">
              <a:buNone/>
              <a:defRPr sz="2200">
                <a:solidFill>
                  <a:srgbClr val="FFFFFF"/>
                </a:solidFill>
                <a:latin typeface="+mj-lt"/>
              </a:defRPr>
            </a:lvl1pPr>
            <a:lvl2pPr marL="357142" indent="0">
              <a:buNone/>
              <a:defRPr sz="1400"/>
            </a:lvl2pPr>
            <a:lvl3pPr marL="714283" indent="0">
              <a:buNone/>
              <a:defRPr sz="1200"/>
            </a:lvl3pPr>
            <a:lvl4pPr marL="1071425" indent="0">
              <a:buNone/>
              <a:defRPr sz="1100"/>
            </a:lvl4pPr>
            <a:lvl5pPr marL="1428568" indent="0">
              <a:buNone/>
              <a:defRPr sz="1100"/>
            </a:lvl5pPr>
            <a:lvl6pPr marL="1785708" indent="0">
              <a:buNone/>
              <a:defRPr sz="1100"/>
            </a:lvl6pPr>
            <a:lvl7pPr marL="2142851" indent="0">
              <a:buNone/>
              <a:defRPr sz="1100"/>
            </a:lvl7pPr>
            <a:lvl8pPr marL="2499992" indent="0">
              <a:buNone/>
              <a:defRPr sz="1100"/>
            </a:lvl8pPr>
            <a:lvl9pPr marL="2857134" indent="0">
              <a:buNone/>
              <a:defRPr sz="11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45799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741760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89432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315" y="1319673"/>
            <a:ext cx="4038093" cy="311065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2468" y="1319673"/>
            <a:ext cx="4039333" cy="311065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13463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lIns="71428" tIns="35713" rIns="71428" bIns="35713"/>
          <a:lstStyle>
            <a:lvl1pPr>
              <a:defRPr/>
            </a:lvl1pPr>
          </a:lstStyle>
          <a:p>
            <a:pPr>
              <a:defRPr/>
            </a:pPr>
            <a:fld id="{D536596C-4EEC-4792-8306-314B33F09887}" type="datetimeFigureOut">
              <a:rPr lang="en-US" sz="1600">
                <a:solidFill>
                  <a:srgbClr val="FFFFFF"/>
                </a:solidFill>
              </a:rPr>
              <a:pPr>
                <a:defRPr/>
              </a:pPr>
              <a:t>9/9/15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 lIns="71428" tIns="35713" rIns="71428" bIns="35713"/>
          <a:lstStyle>
            <a:lvl1pPr>
              <a:defRPr/>
            </a:lvl1pPr>
          </a:lstStyle>
          <a:p>
            <a:pPr>
              <a:defRPr/>
            </a:pP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83914B-6CF2-4063-AFB6-340888572EE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959373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7"/>
            <a:ext cx="4040188" cy="479822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57119" indent="0">
              <a:buNone/>
              <a:defRPr sz="1600" b="1"/>
            </a:lvl2pPr>
            <a:lvl3pPr marL="714237" indent="0">
              <a:buNone/>
              <a:defRPr sz="1400" b="1"/>
            </a:lvl3pPr>
            <a:lvl4pPr marL="1071356" indent="0">
              <a:buNone/>
              <a:defRPr sz="1200" b="1"/>
            </a:lvl4pPr>
            <a:lvl5pPr marL="1428476" indent="0">
              <a:buNone/>
              <a:defRPr sz="1200" b="1"/>
            </a:lvl5pPr>
            <a:lvl6pPr marL="1785595" indent="0">
              <a:buNone/>
              <a:defRPr sz="1200" b="1"/>
            </a:lvl6pPr>
            <a:lvl7pPr marL="2142713" indent="0">
              <a:buNone/>
              <a:defRPr sz="1200" b="1"/>
            </a:lvl7pPr>
            <a:lvl8pPr marL="2499832" indent="0">
              <a:buNone/>
              <a:defRPr sz="1200" b="1"/>
            </a:lvl8pPr>
            <a:lvl9pPr marL="285695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7"/>
            <a:ext cx="4041775" cy="479822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57119" indent="0">
              <a:buNone/>
              <a:defRPr sz="1600" b="1"/>
            </a:lvl2pPr>
            <a:lvl3pPr marL="714237" indent="0">
              <a:buNone/>
              <a:defRPr sz="1400" b="1"/>
            </a:lvl3pPr>
            <a:lvl4pPr marL="1071356" indent="0">
              <a:buNone/>
              <a:defRPr sz="1200" b="1"/>
            </a:lvl4pPr>
            <a:lvl5pPr marL="1428476" indent="0">
              <a:buNone/>
              <a:defRPr sz="1200" b="1"/>
            </a:lvl5pPr>
            <a:lvl6pPr marL="1785595" indent="0">
              <a:buNone/>
              <a:defRPr sz="1200" b="1"/>
            </a:lvl6pPr>
            <a:lvl7pPr marL="2142713" indent="0">
              <a:buNone/>
              <a:defRPr sz="1200" b="1"/>
            </a:lvl7pPr>
            <a:lvl8pPr marL="2499832" indent="0">
              <a:buNone/>
              <a:defRPr sz="1200" b="1"/>
            </a:lvl8pPr>
            <a:lvl9pPr marL="285695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lIns="71428" tIns="35713" rIns="71428" bIns="35713"/>
          <a:lstStyle>
            <a:lvl1pPr>
              <a:defRPr/>
            </a:lvl1pPr>
          </a:lstStyle>
          <a:p>
            <a:pPr>
              <a:defRPr/>
            </a:pPr>
            <a:fld id="{E59A4851-939E-4C8F-8997-F97CACB76146}" type="datetimeFigureOut">
              <a:rPr lang="en-US" sz="1600">
                <a:solidFill>
                  <a:srgbClr val="FFFFFF"/>
                </a:solidFill>
              </a:rPr>
              <a:pPr>
                <a:defRPr/>
              </a:pPr>
              <a:t>9/9/15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 lIns="71428" tIns="35713" rIns="71428" bIns="35713"/>
          <a:lstStyle>
            <a:lvl1pPr>
              <a:defRPr/>
            </a:lvl1pPr>
          </a:lstStyle>
          <a:p>
            <a:pPr>
              <a:defRPr/>
            </a:pP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7A72F2-D6D0-4292-9BA0-8304F16383EA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474572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303610"/>
            <a:ext cx="8775700" cy="377428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03200" y="84415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4200" y="84415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8212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G:\Jim P\PowerPoint\Ball_Map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67171"/>
            <a:ext cx="9144000" cy="3576329"/>
          </a:xfrm>
          <a:prstGeom prst="rect">
            <a:avLst/>
          </a:prstGeom>
          <a:noFill/>
        </p:spPr>
      </p:pic>
      <p:pic>
        <p:nvPicPr>
          <p:cNvPr id="2050" name="Picture 2" descr="G:\Jim P\PowerPoint\CrystalBall6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10026" y="30004"/>
            <a:ext cx="5133975" cy="5113496"/>
          </a:xfrm>
          <a:prstGeom prst="rect">
            <a:avLst/>
          </a:prstGeom>
          <a:noFill/>
        </p:spPr>
      </p:pic>
      <p:sp>
        <p:nvSpPr>
          <p:cNvPr id="14" name="Text Placeholder 4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42694" y="3811235"/>
            <a:ext cx="6886807" cy="83476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534989" y="2714625"/>
            <a:ext cx="8186737" cy="943137"/>
          </a:xfrm>
        </p:spPr>
        <p:txBody>
          <a:bodyPr anchor="ctr"/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104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0200" y="1123950"/>
            <a:ext cx="8489951" cy="3575078"/>
          </a:xfrm>
          <a:prstGeom prst="rect">
            <a:avLst/>
          </a:prstGeom>
        </p:spPr>
        <p:txBody>
          <a:bodyPr>
            <a:noAutofit/>
          </a:bodyPr>
          <a:lstStyle>
            <a:lvl1pPr marL="234950" indent="-234950">
              <a:lnSpc>
                <a:spcPct val="90000"/>
              </a:lnSpc>
              <a:spcAft>
                <a:spcPts val="300"/>
              </a:spcAft>
              <a:buClr>
                <a:schemeClr val="bg1"/>
              </a:buClr>
              <a:buFont typeface="Arial" pitchFamily="34" charset="0"/>
              <a:buChar char="•"/>
              <a:tabLst>
                <a:tab pos="166688" algn="l"/>
                <a:tab pos="234950" algn="l"/>
              </a:tabLst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568325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chemeClr val="accent4">
                  <a:lumMod val="40000"/>
                  <a:lumOff val="60000"/>
                </a:schemeClr>
              </a:buClr>
              <a:buFont typeface="Arial" pitchFamily="34" charset="0"/>
              <a:buChar char="–"/>
              <a:defRPr sz="200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858838" indent="-230188">
              <a:lnSpc>
                <a:spcPct val="90000"/>
              </a:lnSpc>
              <a:spcBef>
                <a:spcPts val="0"/>
              </a:spcBef>
              <a:spcAft>
                <a:spcPts val="150"/>
              </a:spcAft>
              <a:buClr>
                <a:schemeClr val="accent4">
                  <a:lumMod val="40000"/>
                  <a:lumOff val="60000"/>
                </a:schemeClr>
              </a:buClr>
              <a:buFont typeface="Arial" pitchFamily="34" charset="0"/>
              <a:buChar char="–"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081088" indent="-223838">
              <a:lnSpc>
                <a:spcPct val="90000"/>
              </a:lnSpc>
              <a:spcBef>
                <a:spcPts val="0"/>
              </a:spcBef>
              <a:spcAft>
                <a:spcPts val="150"/>
              </a:spcAft>
              <a:buClr>
                <a:schemeClr val="accent4">
                  <a:lumMod val="40000"/>
                  <a:lumOff val="60000"/>
                </a:schemeClr>
              </a:buClr>
              <a:buFont typeface="Arial" pitchFamily="34" charset="0"/>
              <a:buChar char="–"/>
              <a:defRPr sz="120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316038" indent="-227013">
              <a:spcBef>
                <a:spcPts val="0"/>
              </a:spcBef>
              <a:spcAft>
                <a:spcPts val="150"/>
              </a:spcAft>
              <a:buClr>
                <a:schemeClr val="tx2"/>
              </a:buClr>
              <a:buFont typeface="Arial" pitchFamily="34" charset="0"/>
              <a:buChar char="–"/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0200" y="227439"/>
            <a:ext cx="8489950" cy="772848"/>
          </a:xfrm>
        </p:spPr>
        <p:txBody>
          <a:bodyPr anchor="t"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3665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227439"/>
            <a:ext cx="8489950" cy="7728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201" y="1190626"/>
            <a:ext cx="4238625" cy="3394472"/>
          </a:xfrm>
          <a:prstGeom prst="rect">
            <a:avLst/>
          </a:prstGeom>
        </p:spPr>
        <p:txBody>
          <a:bodyPr rIns="182880"/>
          <a:lstStyle>
            <a:lvl1pPr>
              <a:buClr>
                <a:schemeClr val="bg1"/>
              </a:buClr>
              <a:buFont typeface="Arial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>
              <a:buClr>
                <a:schemeClr val="accent4">
                  <a:lumMod val="40000"/>
                  <a:lumOff val="60000"/>
                </a:schemeClr>
              </a:buClr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2pPr>
            <a:lvl3pPr>
              <a:buClr>
                <a:schemeClr val="accent4">
                  <a:lumMod val="40000"/>
                  <a:lumOff val="60000"/>
                </a:schemeClr>
              </a:buClr>
              <a:defRPr sz="1200">
                <a:solidFill>
                  <a:schemeClr val="accent4">
                    <a:lumMod val="40000"/>
                    <a:lumOff val="60000"/>
                  </a:schemeClr>
                </a:solidFill>
              </a:defRPr>
            </a:lvl3pPr>
            <a:lvl4pPr>
              <a:defRPr sz="14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8825" y="1190626"/>
            <a:ext cx="4251325" cy="3394472"/>
          </a:xfrm>
          <a:prstGeom prst="rect">
            <a:avLst/>
          </a:prstGeom>
        </p:spPr>
        <p:txBody>
          <a:bodyPr rIns="182880"/>
          <a:lstStyle>
            <a:lvl1pPr>
              <a:buClr>
                <a:schemeClr val="bg1"/>
              </a:buClr>
              <a:buFont typeface="Arial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>
              <a:buClr>
                <a:schemeClr val="accent4">
                  <a:lumMod val="40000"/>
                  <a:lumOff val="60000"/>
                </a:schemeClr>
              </a:buClr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2pPr>
            <a:lvl3pPr>
              <a:buClr>
                <a:schemeClr val="accent4">
                  <a:lumMod val="40000"/>
                  <a:lumOff val="60000"/>
                </a:schemeClr>
              </a:buClr>
              <a:defRPr sz="1200">
                <a:solidFill>
                  <a:schemeClr val="accent4">
                    <a:lumMod val="40000"/>
                    <a:lumOff val="60000"/>
                  </a:schemeClr>
                </a:solidFill>
              </a:defRPr>
            </a:lvl3pPr>
            <a:lvl4pPr>
              <a:defRPr sz="14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727357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326" y="1319684"/>
            <a:ext cx="403809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2479" y="1319684"/>
            <a:ext cx="403933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0200" y="227439"/>
            <a:ext cx="8489951" cy="772848"/>
          </a:xfrm>
        </p:spPr>
        <p:txBody>
          <a:bodyPr anchor="t"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4747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30199" y="1193006"/>
            <a:ext cx="4238626" cy="3506021"/>
          </a:xfrm>
          <a:prstGeom prst="rect">
            <a:avLst/>
          </a:prstGeom>
        </p:spPr>
        <p:txBody>
          <a:bodyPr>
            <a:noAutofit/>
          </a:bodyPr>
          <a:lstStyle>
            <a:lvl1pPr marL="234950" indent="-234950">
              <a:lnSpc>
                <a:spcPct val="90000"/>
              </a:lnSpc>
              <a:spcAft>
                <a:spcPts val="300"/>
              </a:spcAft>
              <a:buClr>
                <a:schemeClr val="bg1"/>
              </a:buClr>
              <a:buFont typeface="Arial" pitchFamily="34" charset="0"/>
              <a:buChar char="•"/>
              <a:tabLst>
                <a:tab pos="166688" algn="l"/>
                <a:tab pos="234950" algn="l"/>
              </a:tabLst>
              <a:defRPr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568325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chemeClr val="accent4">
                  <a:lumMod val="40000"/>
                  <a:lumOff val="60000"/>
                </a:schemeClr>
              </a:buClr>
              <a:buFont typeface="Arial" pitchFamily="34" charset="0"/>
              <a:buChar char="–"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858838" indent="-230188">
              <a:lnSpc>
                <a:spcPct val="90000"/>
              </a:lnSpc>
              <a:spcBef>
                <a:spcPts val="0"/>
              </a:spcBef>
              <a:spcAft>
                <a:spcPts val="150"/>
              </a:spcAft>
              <a:buClr>
                <a:schemeClr val="accent4">
                  <a:lumMod val="40000"/>
                  <a:lumOff val="60000"/>
                </a:schemeClr>
              </a:buClr>
              <a:buFont typeface="Arial" pitchFamily="34" charset="0"/>
              <a:buChar char="–"/>
              <a:defRPr sz="120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081088" indent="-223838">
              <a:lnSpc>
                <a:spcPct val="90000"/>
              </a:lnSpc>
              <a:spcBef>
                <a:spcPts val="0"/>
              </a:spcBef>
              <a:spcAft>
                <a:spcPts val="150"/>
              </a:spcAft>
              <a:buClr>
                <a:schemeClr val="tx2"/>
              </a:buClr>
              <a:buFont typeface="Arial" pitchFamily="34" charset="0"/>
              <a:buChar char="–"/>
              <a:defRPr sz="1100">
                <a:solidFill>
                  <a:schemeClr val="tx2"/>
                </a:solidFill>
              </a:defRPr>
            </a:lvl4pPr>
            <a:lvl5pPr marL="1316038" indent="-227013">
              <a:spcBef>
                <a:spcPts val="0"/>
              </a:spcBef>
              <a:spcAft>
                <a:spcPts val="150"/>
              </a:spcAft>
              <a:buClr>
                <a:schemeClr val="tx2"/>
              </a:buClr>
              <a:buFont typeface="Arial" pitchFamily="34" charset="0"/>
              <a:buChar char="–"/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0200" y="227439"/>
            <a:ext cx="8489951" cy="772848"/>
          </a:xfrm>
        </p:spPr>
        <p:txBody>
          <a:bodyPr anchor="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7099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2"/>
          <p:cNvSpPr>
            <a:spLocks noGrp="1"/>
          </p:cNvSpPr>
          <p:nvPr>
            <p:ph type="title"/>
          </p:nvPr>
        </p:nvSpPr>
        <p:spPr>
          <a:xfrm>
            <a:off x="534989" y="2716824"/>
            <a:ext cx="8186737" cy="917917"/>
          </a:xfrm>
        </p:spPr>
        <p:txBody>
          <a:bodyPr anchor="ctr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5404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G:\Jim P\PowerPoint\Ball_Map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67171"/>
            <a:ext cx="9144000" cy="3576329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 userDrawn="1"/>
        </p:nvSpPr>
        <p:spPr bwMode="auto">
          <a:xfrm>
            <a:off x="857250" y="1624012"/>
            <a:ext cx="4076700" cy="101441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6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Thank you</a:t>
            </a:r>
            <a:endParaRPr lang="en-US" sz="6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pic>
        <p:nvPicPr>
          <p:cNvPr id="9" name="Picture 2" descr="G:\Jim P\PowerPoint\CrystalBall6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10026" y="30004"/>
            <a:ext cx="5133975" cy="511349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923729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71450"/>
            <a:ext cx="822642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1" y="1543050"/>
            <a:ext cx="4037013" cy="3143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543050"/>
            <a:ext cx="4037012" cy="3143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228601" y="4800600"/>
            <a:ext cx="3649663" cy="253604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EEC282-F498-452F-A728-1C7CF611DD2A}" type="slidenum">
              <a:rPr lang="en-US" altLang="en-US" sz="1800">
                <a:solidFill>
                  <a:srgbClr val="000000"/>
                </a:solidFill>
                <a:latin typeface="Arial" charset="0"/>
              </a:rPr>
              <a:pPr>
                <a:defRPr/>
              </a:pPr>
              <a:t>‹#›</a:t>
            </a:fld>
            <a:endParaRPr lang="en-US" altLang="en-US" sz="1800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118007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892" y="1153651"/>
            <a:ext cx="7772338" cy="1020762"/>
          </a:xfrm>
          <a:ln>
            <a:noFill/>
          </a:ln>
        </p:spPr>
        <p:txBody>
          <a:bodyPr/>
          <a:lstStyle>
            <a:lvl1pPr algn="l">
              <a:defRPr sz="3400" b="1" cap="all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92" y="2180440"/>
            <a:ext cx="7772338" cy="1124948"/>
          </a:xfrm>
        </p:spPr>
        <p:txBody>
          <a:bodyPr/>
          <a:lstStyle>
            <a:lvl1pPr marL="0" indent="0">
              <a:buNone/>
              <a:defRPr sz="2800">
                <a:solidFill>
                  <a:srgbClr val="FFFFFF"/>
                </a:solidFill>
                <a:latin typeface="+mj-lt"/>
              </a:defRPr>
            </a:lvl1pPr>
            <a:lvl2pPr marL="456880" indent="0">
              <a:buNone/>
              <a:defRPr sz="1800"/>
            </a:lvl2pPr>
            <a:lvl3pPr marL="913757" indent="0">
              <a:buNone/>
              <a:defRPr sz="1600"/>
            </a:lvl3pPr>
            <a:lvl4pPr marL="1370634" indent="0">
              <a:buNone/>
              <a:defRPr sz="1400"/>
            </a:lvl4pPr>
            <a:lvl5pPr marL="1827513" indent="0">
              <a:buNone/>
              <a:defRPr sz="1400"/>
            </a:lvl5pPr>
            <a:lvl6pPr marL="2284391" indent="0">
              <a:buNone/>
              <a:defRPr sz="1400"/>
            </a:lvl6pPr>
            <a:lvl7pPr marL="2741274" indent="0">
              <a:buNone/>
              <a:defRPr sz="1400"/>
            </a:lvl7pPr>
            <a:lvl8pPr marL="3198148" indent="0">
              <a:buNone/>
              <a:defRPr sz="1400"/>
            </a:lvl8pPr>
            <a:lvl9pPr marL="3655026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99290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651707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149041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326" y="1319684"/>
            <a:ext cx="403809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2479" y="1319684"/>
            <a:ext cx="403933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04455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303610"/>
            <a:ext cx="8775700" cy="377428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03200" y="84416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4200" y="84416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8030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892" y="1153651"/>
            <a:ext cx="7772338" cy="1020762"/>
          </a:xfrm>
          <a:ln>
            <a:noFill/>
          </a:ln>
        </p:spPr>
        <p:txBody>
          <a:bodyPr/>
          <a:lstStyle>
            <a:lvl1pPr algn="l">
              <a:defRPr sz="3400" b="1" cap="all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92" y="2180440"/>
            <a:ext cx="7772338" cy="1124948"/>
          </a:xfrm>
        </p:spPr>
        <p:txBody>
          <a:bodyPr/>
          <a:lstStyle>
            <a:lvl1pPr marL="0" indent="0">
              <a:buNone/>
              <a:defRPr sz="2800">
                <a:solidFill>
                  <a:srgbClr val="FFFFFF"/>
                </a:solidFill>
                <a:latin typeface="+mj-lt"/>
              </a:defRPr>
            </a:lvl1pPr>
            <a:lvl2pPr marL="456880" indent="0">
              <a:buNone/>
              <a:defRPr sz="1800"/>
            </a:lvl2pPr>
            <a:lvl3pPr marL="913757" indent="0">
              <a:buNone/>
              <a:defRPr sz="1600"/>
            </a:lvl3pPr>
            <a:lvl4pPr marL="1370634" indent="0">
              <a:buNone/>
              <a:defRPr sz="1400"/>
            </a:lvl4pPr>
            <a:lvl5pPr marL="1827513" indent="0">
              <a:buNone/>
              <a:defRPr sz="1400"/>
            </a:lvl5pPr>
            <a:lvl6pPr marL="2284391" indent="0">
              <a:buNone/>
              <a:defRPr sz="1400"/>
            </a:lvl6pPr>
            <a:lvl7pPr marL="2741274" indent="0">
              <a:buNone/>
              <a:defRPr sz="1400"/>
            </a:lvl7pPr>
            <a:lvl8pPr marL="3198148" indent="0">
              <a:buNone/>
              <a:defRPr sz="1400"/>
            </a:lvl8pPr>
            <a:lvl9pPr marL="3655026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892" y="1153651"/>
            <a:ext cx="7772338" cy="1020762"/>
          </a:xfrm>
          <a:ln>
            <a:noFill/>
          </a:ln>
        </p:spPr>
        <p:txBody>
          <a:bodyPr/>
          <a:lstStyle>
            <a:lvl1pPr algn="l">
              <a:defRPr sz="3400" b="1" cap="all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92" y="2180440"/>
            <a:ext cx="7772338" cy="1124948"/>
          </a:xfrm>
        </p:spPr>
        <p:txBody>
          <a:bodyPr/>
          <a:lstStyle>
            <a:lvl1pPr marL="0" indent="0">
              <a:buNone/>
              <a:defRPr sz="2800">
                <a:solidFill>
                  <a:srgbClr val="FFFFFF"/>
                </a:solidFill>
                <a:latin typeface="+mj-lt"/>
              </a:defRPr>
            </a:lvl1pPr>
            <a:lvl2pPr marL="456880" indent="0">
              <a:buNone/>
              <a:defRPr sz="1800"/>
            </a:lvl2pPr>
            <a:lvl3pPr marL="913757" indent="0">
              <a:buNone/>
              <a:defRPr sz="1600"/>
            </a:lvl3pPr>
            <a:lvl4pPr marL="1370634" indent="0">
              <a:buNone/>
              <a:defRPr sz="1400"/>
            </a:lvl4pPr>
            <a:lvl5pPr marL="1827513" indent="0">
              <a:buNone/>
              <a:defRPr sz="1400"/>
            </a:lvl5pPr>
            <a:lvl6pPr marL="2284391" indent="0">
              <a:buNone/>
              <a:defRPr sz="1400"/>
            </a:lvl6pPr>
            <a:lvl7pPr marL="2741274" indent="0">
              <a:buNone/>
              <a:defRPr sz="1400"/>
            </a:lvl7pPr>
            <a:lvl8pPr marL="3198148" indent="0">
              <a:buNone/>
              <a:defRPr sz="1400"/>
            </a:lvl8pPr>
            <a:lvl9pPr marL="3655026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97723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397179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8346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326" y="1319684"/>
            <a:ext cx="403809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2479" y="1319684"/>
            <a:ext cx="403933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48605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303610"/>
            <a:ext cx="8775700" cy="377428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03200" y="84416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4200" y="844165"/>
            <a:ext cx="4038600" cy="3750469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6397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326" y="1319684"/>
            <a:ext cx="403809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2479" y="1319684"/>
            <a:ext cx="4039333" cy="311065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A8C6B7-C834-4A59-B036-F5E9D4D686DD}" type="slidenum">
              <a:rPr lang="zh-CN" alt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theme" Target="../theme/theme3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theme" Target="../theme/theme4.xml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theme" Target="../theme/theme5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theme" Target="../theme/theme6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theme" Target="../theme/theme7.xml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theme" Target="../theme/theme8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4.xml"/><Relationship Id="rId6" Type="http://schemas.openxmlformats.org/officeDocument/2006/relationships/theme" Target="../theme/theme9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50.xml"/><Relationship Id="rId2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5" descr="AlbertoTemplate17.pn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205" y="4"/>
            <a:ext cx="9131597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5311" y="339844"/>
            <a:ext cx="8196486" cy="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8398" dir="3806097" algn="ctr" rotWithShape="0">
              <a:schemeClr val="bg1"/>
            </a:outerShdw>
          </a:effectLst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5311" y="1319684"/>
            <a:ext cx="8196486" cy="3110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63" name="Rectangle 3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38094" y="4967392"/>
            <a:ext cx="1076494" cy="15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75" tIns="45687" rIns="91375" bIns="45687" numCol="1" anchor="ctr" anchorCtr="0" compatLnSpc="1">
            <a:prstTxWarp prst="textNoShape">
              <a:avLst/>
            </a:prstTxWarp>
          </a:bodyPr>
          <a:lstStyle>
            <a:lvl1pPr algn="ctr">
              <a:defRPr sz="7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Cadence Confidential  •  </a:t>
            </a:r>
            <a:fld id="{08CCEB1D-BFAF-4B65-91C6-4B283C0BC1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</p:sldLayoutIdLst>
  <p:transition/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lang="en-US" sz="3200" b="1" dirty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5pPr>
      <a:lvl6pPr marL="456880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6pPr>
      <a:lvl7pPr marL="913757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7pPr>
      <a:lvl8pPr marL="1370634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8pPr>
      <a:lvl9pPr marL="1827513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9pPr>
    </p:titleStyle>
    <p:bodyStyle>
      <a:lvl1pPr marL="342658" indent="-342658" algn="l" rtl="0" eaLnBrk="0" fontAlgn="base" hangingPunct="0">
        <a:spcBef>
          <a:spcPct val="20000"/>
        </a:spcBef>
        <a:spcAft>
          <a:spcPct val="0"/>
        </a:spcAft>
        <a:buChar char="•"/>
        <a:defRPr lang="en-US" sz="2400">
          <a:solidFill>
            <a:schemeClr val="tx1"/>
          </a:solidFill>
          <a:latin typeface="+mn-lt"/>
          <a:ea typeface="+mn-ea"/>
          <a:cs typeface="+mn-cs"/>
        </a:defRPr>
      </a:lvl1pPr>
      <a:lvl2pPr marL="742427" indent="-285552" algn="l" rtl="0" eaLnBrk="0" fontAlgn="base" hangingPunct="0">
        <a:spcBef>
          <a:spcPct val="20000"/>
        </a:spcBef>
        <a:spcAft>
          <a:spcPct val="0"/>
        </a:spcAft>
        <a:buChar char="–"/>
        <a:defRPr lang="en-US" sz="2000">
          <a:solidFill>
            <a:schemeClr val="tx1"/>
          </a:solidFill>
          <a:latin typeface="+mn-lt"/>
        </a:defRPr>
      </a:lvl2pPr>
      <a:lvl3pPr marL="1142197" indent="-228442" algn="l" rtl="0" eaLnBrk="0" fontAlgn="base" hangingPunct="0">
        <a:spcBef>
          <a:spcPct val="20000"/>
        </a:spcBef>
        <a:spcAft>
          <a:spcPct val="0"/>
        </a:spcAft>
        <a:buChar char="•"/>
        <a:defRPr lang="en-US">
          <a:solidFill>
            <a:schemeClr val="tx1"/>
          </a:solidFill>
          <a:latin typeface="+mn-lt"/>
        </a:defRPr>
      </a:lvl3pPr>
      <a:lvl4pPr marL="1599075" indent="-228442" algn="l" rtl="0" eaLnBrk="0" fontAlgn="base" hangingPunct="0">
        <a:spcBef>
          <a:spcPct val="20000"/>
        </a:spcBef>
        <a:spcAft>
          <a:spcPct val="0"/>
        </a:spcAft>
        <a:buChar char="–"/>
        <a:defRPr lang="en-US">
          <a:solidFill>
            <a:schemeClr val="tx1"/>
          </a:solidFill>
          <a:latin typeface="+mn-lt"/>
        </a:defRPr>
      </a:lvl4pPr>
      <a:lvl5pPr marL="2055948" indent="-228442" algn="l" rtl="0" eaLnBrk="0" fontAlgn="base" hangingPunct="0">
        <a:spcBef>
          <a:spcPct val="20000"/>
        </a:spcBef>
        <a:spcAft>
          <a:spcPct val="0"/>
        </a:spcAft>
        <a:buChar char="»"/>
        <a:defRPr lang="en-US">
          <a:solidFill>
            <a:schemeClr val="tx1"/>
          </a:solidFill>
          <a:latin typeface="+mn-lt"/>
        </a:defRPr>
      </a:lvl5pPr>
      <a:lvl6pPr marL="2512831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69710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6587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3465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88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57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63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13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391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27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148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026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5" descr="AlbertoTemplate17.pn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205" y="4"/>
            <a:ext cx="9131597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5311" y="339844"/>
            <a:ext cx="8196486" cy="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8398" dir="3806097" algn="ctr" rotWithShape="0">
              <a:schemeClr val="bg1"/>
            </a:outerShdw>
          </a:effectLst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5311" y="1319684"/>
            <a:ext cx="8196486" cy="3110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63" name="Rectangle 3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38094" y="4967392"/>
            <a:ext cx="1076494" cy="15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75" tIns="45687" rIns="91375" bIns="45687" numCol="1" anchor="ctr" anchorCtr="0" compatLnSpc="1">
            <a:prstTxWarp prst="textNoShape">
              <a:avLst/>
            </a:prstTxWarp>
          </a:bodyPr>
          <a:lstStyle>
            <a:lvl1pPr algn="ctr">
              <a:defRPr sz="7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>
                <a:solidFill>
                  <a:srgbClr val="FFFFFF"/>
                </a:solidFill>
              </a:rPr>
              <a:t>Cadence Confidential  •  </a:t>
            </a:r>
            <a:fld id="{08CCEB1D-BFAF-4B65-91C6-4B283C0BC1A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</p:sldLayoutIdLst>
  <p:transition/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lang="en-US" sz="3200" b="1" dirty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5pPr>
      <a:lvl6pPr marL="456880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6pPr>
      <a:lvl7pPr marL="913757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7pPr>
      <a:lvl8pPr marL="1370634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8pPr>
      <a:lvl9pPr marL="1827513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9pPr>
    </p:titleStyle>
    <p:bodyStyle>
      <a:lvl1pPr marL="342658" indent="-342658" algn="l" rtl="0" eaLnBrk="0" fontAlgn="base" hangingPunct="0">
        <a:spcBef>
          <a:spcPct val="20000"/>
        </a:spcBef>
        <a:spcAft>
          <a:spcPct val="0"/>
        </a:spcAft>
        <a:buChar char="•"/>
        <a:defRPr lang="en-US" sz="2400">
          <a:solidFill>
            <a:schemeClr val="tx1"/>
          </a:solidFill>
          <a:latin typeface="+mn-lt"/>
          <a:ea typeface="+mn-ea"/>
          <a:cs typeface="+mn-cs"/>
        </a:defRPr>
      </a:lvl1pPr>
      <a:lvl2pPr marL="742427" indent="-285552" algn="l" rtl="0" eaLnBrk="0" fontAlgn="base" hangingPunct="0">
        <a:spcBef>
          <a:spcPct val="20000"/>
        </a:spcBef>
        <a:spcAft>
          <a:spcPct val="0"/>
        </a:spcAft>
        <a:buChar char="–"/>
        <a:defRPr lang="en-US" sz="2000">
          <a:solidFill>
            <a:schemeClr val="tx1"/>
          </a:solidFill>
          <a:latin typeface="+mn-lt"/>
        </a:defRPr>
      </a:lvl2pPr>
      <a:lvl3pPr marL="1142197" indent="-228442" algn="l" rtl="0" eaLnBrk="0" fontAlgn="base" hangingPunct="0">
        <a:spcBef>
          <a:spcPct val="20000"/>
        </a:spcBef>
        <a:spcAft>
          <a:spcPct val="0"/>
        </a:spcAft>
        <a:buChar char="•"/>
        <a:defRPr lang="en-US">
          <a:solidFill>
            <a:schemeClr val="tx1"/>
          </a:solidFill>
          <a:latin typeface="+mn-lt"/>
        </a:defRPr>
      </a:lvl3pPr>
      <a:lvl4pPr marL="1599075" indent="-228442" algn="l" rtl="0" eaLnBrk="0" fontAlgn="base" hangingPunct="0">
        <a:spcBef>
          <a:spcPct val="20000"/>
        </a:spcBef>
        <a:spcAft>
          <a:spcPct val="0"/>
        </a:spcAft>
        <a:buChar char="–"/>
        <a:defRPr lang="en-US">
          <a:solidFill>
            <a:schemeClr val="tx1"/>
          </a:solidFill>
          <a:latin typeface="+mn-lt"/>
        </a:defRPr>
      </a:lvl4pPr>
      <a:lvl5pPr marL="2055948" indent="-228442" algn="l" rtl="0" eaLnBrk="0" fontAlgn="base" hangingPunct="0">
        <a:spcBef>
          <a:spcPct val="20000"/>
        </a:spcBef>
        <a:spcAft>
          <a:spcPct val="0"/>
        </a:spcAft>
        <a:buChar char="»"/>
        <a:defRPr lang="en-US">
          <a:solidFill>
            <a:schemeClr val="tx1"/>
          </a:solidFill>
          <a:latin typeface="+mn-lt"/>
        </a:defRPr>
      </a:lvl5pPr>
      <a:lvl6pPr marL="2512831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69710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6587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3465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88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57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63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13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391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27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148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026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5" descr="AlbertoTemplate17.png"/>
          <p:cNvPicPr>
            <a:picLocks noChangeAspect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205" y="4"/>
            <a:ext cx="9131597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5311" y="339844"/>
            <a:ext cx="8196486" cy="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8398" dir="3806097" algn="ctr" rotWithShape="0">
              <a:schemeClr val="bg1"/>
            </a:outerShdw>
          </a:effectLst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5311" y="1319684"/>
            <a:ext cx="8196486" cy="3110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63" name="Rectangle 3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38094" y="4967392"/>
            <a:ext cx="1076494" cy="15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75" tIns="45687" rIns="91375" bIns="45687" numCol="1" anchor="ctr" anchorCtr="0" compatLnSpc="1">
            <a:prstTxWarp prst="textNoShape">
              <a:avLst/>
            </a:prstTxWarp>
          </a:bodyPr>
          <a:lstStyle>
            <a:lvl1pPr algn="ctr">
              <a:defRPr sz="7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>
                <a:solidFill>
                  <a:srgbClr val="FFFFFF"/>
                </a:solidFill>
              </a:rPr>
              <a:t>Cadence Confidential  •  </a:t>
            </a:r>
            <a:fld id="{08CCEB1D-BFAF-4B65-91C6-4B283C0BC1A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09265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</p:sldLayoutIdLst>
  <p:transition/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lang="en-US" sz="3200" b="1" dirty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5pPr>
      <a:lvl6pPr marL="456880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6pPr>
      <a:lvl7pPr marL="913757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7pPr>
      <a:lvl8pPr marL="1370634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8pPr>
      <a:lvl9pPr marL="1827513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9pPr>
    </p:titleStyle>
    <p:bodyStyle>
      <a:lvl1pPr marL="342658" indent="-342658" algn="l" rtl="0" eaLnBrk="0" fontAlgn="base" hangingPunct="0">
        <a:spcBef>
          <a:spcPct val="20000"/>
        </a:spcBef>
        <a:spcAft>
          <a:spcPct val="0"/>
        </a:spcAft>
        <a:buChar char="•"/>
        <a:defRPr lang="en-US" sz="2400">
          <a:solidFill>
            <a:schemeClr val="tx1"/>
          </a:solidFill>
          <a:latin typeface="+mn-lt"/>
          <a:ea typeface="+mn-ea"/>
          <a:cs typeface="+mn-cs"/>
        </a:defRPr>
      </a:lvl1pPr>
      <a:lvl2pPr marL="742427" indent="-285552" algn="l" rtl="0" eaLnBrk="0" fontAlgn="base" hangingPunct="0">
        <a:spcBef>
          <a:spcPct val="20000"/>
        </a:spcBef>
        <a:spcAft>
          <a:spcPct val="0"/>
        </a:spcAft>
        <a:buChar char="–"/>
        <a:defRPr lang="en-US" sz="2000">
          <a:solidFill>
            <a:schemeClr val="tx1"/>
          </a:solidFill>
          <a:latin typeface="+mn-lt"/>
        </a:defRPr>
      </a:lvl2pPr>
      <a:lvl3pPr marL="1142197" indent="-228442" algn="l" rtl="0" eaLnBrk="0" fontAlgn="base" hangingPunct="0">
        <a:spcBef>
          <a:spcPct val="20000"/>
        </a:spcBef>
        <a:spcAft>
          <a:spcPct val="0"/>
        </a:spcAft>
        <a:buChar char="•"/>
        <a:defRPr lang="en-US">
          <a:solidFill>
            <a:schemeClr val="tx1"/>
          </a:solidFill>
          <a:latin typeface="+mn-lt"/>
        </a:defRPr>
      </a:lvl3pPr>
      <a:lvl4pPr marL="1599075" indent="-228442" algn="l" rtl="0" eaLnBrk="0" fontAlgn="base" hangingPunct="0">
        <a:spcBef>
          <a:spcPct val="20000"/>
        </a:spcBef>
        <a:spcAft>
          <a:spcPct val="0"/>
        </a:spcAft>
        <a:buChar char="–"/>
        <a:defRPr lang="en-US">
          <a:solidFill>
            <a:schemeClr val="tx1"/>
          </a:solidFill>
          <a:latin typeface="+mn-lt"/>
        </a:defRPr>
      </a:lvl4pPr>
      <a:lvl5pPr marL="2055948" indent="-228442" algn="l" rtl="0" eaLnBrk="0" fontAlgn="base" hangingPunct="0">
        <a:spcBef>
          <a:spcPct val="20000"/>
        </a:spcBef>
        <a:spcAft>
          <a:spcPct val="0"/>
        </a:spcAft>
        <a:buChar char="»"/>
        <a:defRPr lang="en-US">
          <a:solidFill>
            <a:schemeClr val="tx1"/>
          </a:solidFill>
          <a:latin typeface="+mn-lt"/>
        </a:defRPr>
      </a:lvl5pPr>
      <a:lvl6pPr marL="2512831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69710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6587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3465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88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57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63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13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391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27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148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026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5" descr="AlbertoTemplate17.png"/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205" y="4"/>
            <a:ext cx="9131597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5311" y="339844"/>
            <a:ext cx="8196486" cy="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8398" dir="3806097" algn="ctr" rotWithShape="0">
              <a:schemeClr val="bg1"/>
            </a:outerShdw>
          </a:effectLst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5311" y="1319684"/>
            <a:ext cx="8196486" cy="3110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63" name="Rectangle 3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38094" y="4967392"/>
            <a:ext cx="1076494" cy="15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75" tIns="45687" rIns="91375" bIns="45687" numCol="1" anchor="ctr" anchorCtr="0" compatLnSpc="1">
            <a:prstTxWarp prst="textNoShape">
              <a:avLst/>
            </a:prstTxWarp>
          </a:bodyPr>
          <a:lstStyle>
            <a:lvl1pPr algn="ctr">
              <a:defRPr sz="7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>
                <a:solidFill>
                  <a:srgbClr val="FFFFFF"/>
                </a:solidFill>
              </a:rPr>
              <a:t>Cadence Confidential  •  </a:t>
            </a:r>
            <a:fld id="{08CCEB1D-BFAF-4B65-91C6-4B283C0BC1A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38966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</p:sldLayoutIdLst>
  <p:transition/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lang="en-US" sz="3200" b="1" dirty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5pPr>
      <a:lvl6pPr marL="456880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6pPr>
      <a:lvl7pPr marL="913757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7pPr>
      <a:lvl8pPr marL="1370634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8pPr>
      <a:lvl9pPr marL="1827513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9pPr>
    </p:titleStyle>
    <p:bodyStyle>
      <a:lvl1pPr marL="342658" indent="-342658" algn="l" rtl="0" eaLnBrk="0" fontAlgn="base" hangingPunct="0">
        <a:spcBef>
          <a:spcPct val="20000"/>
        </a:spcBef>
        <a:spcAft>
          <a:spcPct val="0"/>
        </a:spcAft>
        <a:buChar char="•"/>
        <a:defRPr lang="en-US" sz="2400">
          <a:solidFill>
            <a:schemeClr val="tx1"/>
          </a:solidFill>
          <a:latin typeface="+mn-lt"/>
          <a:ea typeface="+mn-ea"/>
          <a:cs typeface="+mn-cs"/>
        </a:defRPr>
      </a:lvl1pPr>
      <a:lvl2pPr marL="742427" indent="-285552" algn="l" rtl="0" eaLnBrk="0" fontAlgn="base" hangingPunct="0">
        <a:spcBef>
          <a:spcPct val="20000"/>
        </a:spcBef>
        <a:spcAft>
          <a:spcPct val="0"/>
        </a:spcAft>
        <a:buChar char="–"/>
        <a:defRPr lang="en-US" sz="2000">
          <a:solidFill>
            <a:schemeClr val="tx1"/>
          </a:solidFill>
          <a:latin typeface="+mn-lt"/>
        </a:defRPr>
      </a:lvl2pPr>
      <a:lvl3pPr marL="1142197" indent="-228442" algn="l" rtl="0" eaLnBrk="0" fontAlgn="base" hangingPunct="0">
        <a:spcBef>
          <a:spcPct val="20000"/>
        </a:spcBef>
        <a:spcAft>
          <a:spcPct val="0"/>
        </a:spcAft>
        <a:buChar char="•"/>
        <a:defRPr lang="en-US">
          <a:solidFill>
            <a:schemeClr val="tx1"/>
          </a:solidFill>
          <a:latin typeface="+mn-lt"/>
        </a:defRPr>
      </a:lvl3pPr>
      <a:lvl4pPr marL="1599075" indent="-228442" algn="l" rtl="0" eaLnBrk="0" fontAlgn="base" hangingPunct="0">
        <a:spcBef>
          <a:spcPct val="20000"/>
        </a:spcBef>
        <a:spcAft>
          <a:spcPct val="0"/>
        </a:spcAft>
        <a:buChar char="–"/>
        <a:defRPr lang="en-US">
          <a:solidFill>
            <a:schemeClr val="tx1"/>
          </a:solidFill>
          <a:latin typeface="+mn-lt"/>
        </a:defRPr>
      </a:lvl4pPr>
      <a:lvl5pPr marL="2055948" indent="-228442" algn="l" rtl="0" eaLnBrk="0" fontAlgn="base" hangingPunct="0">
        <a:spcBef>
          <a:spcPct val="20000"/>
        </a:spcBef>
        <a:spcAft>
          <a:spcPct val="0"/>
        </a:spcAft>
        <a:buChar char="»"/>
        <a:defRPr lang="en-US">
          <a:solidFill>
            <a:schemeClr val="tx1"/>
          </a:solidFill>
          <a:latin typeface="+mn-lt"/>
        </a:defRPr>
      </a:lvl5pPr>
      <a:lvl6pPr marL="2512831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69710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6587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3465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88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57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63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13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391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27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148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026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5" descr="AlbertoTemplate17.png"/>
          <p:cNvPicPr>
            <a:picLocks noChangeAspect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202" y="4"/>
            <a:ext cx="9131597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5311" y="339843"/>
            <a:ext cx="8196486" cy="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8398" dir="3806097" algn="ctr" rotWithShape="0">
              <a:schemeClr val="bg1"/>
            </a:outerShdw>
          </a:effectLst>
        </p:spPr>
        <p:txBody>
          <a:bodyPr vert="horz" wrap="square" lIns="71402" tIns="35700" rIns="71402" bIns="357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5311" y="1319673"/>
            <a:ext cx="8196486" cy="3110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1402" tIns="35700" rIns="71402" bIns="357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63" name="Rectangle 3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38094" y="4967388"/>
            <a:ext cx="1076494" cy="15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1402" tIns="35700" rIns="71402" bIns="35700" numCol="1" anchor="ctr" anchorCtr="0" compatLnSpc="1">
            <a:prstTxWarp prst="textNoShape">
              <a:avLst/>
            </a:prstTxWarp>
          </a:bodyPr>
          <a:lstStyle>
            <a:lvl1pPr algn="ctr">
              <a:defRPr sz="5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>
                <a:solidFill>
                  <a:srgbClr val="FFFFFF"/>
                </a:solidFill>
              </a:rPr>
              <a:t>Cadence Confidential  •  </a:t>
            </a:r>
            <a:fld id="{08CCEB1D-BFAF-4B65-91C6-4B283C0BC1A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09142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</p:sldLayoutIdLst>
  <p:transition/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lang="en-US" sz="2500" b="1" dirty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5pPr>
      <a:lvl6pPr marL="357004" algn="l" rtl="0" fontAlgn="base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6pPr>
      <a:lvl7pPr marL="714008" algn="l" rtl="0" fontAlgn="base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7pPr>
      <a:lvl8pPr marL="1071016" algn="l" rtl="0" fontAlgn="base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8pPr>
      <a:lvl9pPr marL="1428022" algn="l" rtl="0" fontAlgn="base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9pPr>
    </p:titleStyle>
    <p:bodyStyle>
      <a:lvl1pPr marL="267754" indent="-267754" algn="l" rtl="0" eaLnBrk="0" fontAlgn="base" hangingPunct="0">
        <a:spcBef>
          <a:spcPct val="20000"/>
        </a:spcBef>
        <a:spcAft>
          <a:spcPct val="0"/>
        </a:spcAft>
        <a:buChar char="•"/>
        <a:defRPr lang="en-US" sz="1900">
          <a:solidFill>
            <a:schemeClr val="tx1"/>
          </a:solidFill>
          <a:latin typeface="+mn-lt"/>
          <a:ea typeface="+mn-ea"/>
          <a:cs typeface="+mn-cs"/>
        </a:defRPr>
      </a:lvl1pPr>
      <a:lvl2pPr marL="580134" indent="-223129" algn="l" rtl="0" eaLnBrk="0" fontAlgn="base" hangingPunct="0">
        <a:spcBef>
          <a:spcPct val="20000"/>
        </a:spcBef>
        <a:spcAft>
          <a:spcPct val="0"/>
        </a:spcAft>
        <a:buChar char="–"/>
        <a:defRPr lang="en-US" sz="1600">
          <a:solidFill>
            <a:schemeClr val="tx1"/>
          </a:solidFill>
          <a:latin typeface="+mn-lt"/>
        </a:defRPr>
      </a:lvl2pPr>
      <a:lvl3pPr marL="892512" indent="-178504" algn="l" rtl="0" eaLnBrk="0" fontAlgn="base" hangingPunct="0">
        <a:spcBef>
          <a:spcPct val="20000"/>
        </a:spcBef>
        <a:spcAft>
          <a:spcPct val="0"/>
        </a:spcAft>
        <a:buChar char="•"/>
        <a:defRPr lang="en-US">
          <a:solidFill>
            <a:schemeClr val="tx1"/>
          </a:solidFill>
          <a:latin typeface="+mn-lt"/>
        </a:defRPr>
      </a:lvl3pPr>
      <a:lvl4pPr marL="1249516" indent="-178504" algn="l" rtl="0" eaLnBrk="0" fontAlgn="base" hangingPunct="0">
        <a:spcBef>
          <a:spcPct val="20000"/>
        </a:spcBef>
        <a:spcAft>
          <a:spcPct val="0"/>
        </a:spcAft>
        <a:buChar char="–"/>
        <a:defRPr lang="en-US">
          <a:solidFill>
            <a:schemeClr val="tx1"/>
          </a:solidFill>
          <a:latin typeface="+mn-lt"/>
        </a:defRPr>
      </a:lvl4pPr>
      <a:lvl5pPr marL="1606520" indent="-178504" algn="l" rtl="0" eaLnBrk="0" fontAlgn="base" hangingPunct="0">
        <a:spcBef>
          <a:spcPct val="20000"/>
        </a:spcBef>
        <a:spcAft>
          <a:spcPct val="0"/>
        </a:spcAft>
        <a:buChar char="»"/>
        <a:defRPr lang="en-US">
          <a:solidFill>
            <a:schemeClr val="tx1"/>
          </a:solidFill>
          <a:latin typeface="+mn-lt"/>
        </a:defRPr>
      </a:lvl5pPr>
      <a:lvl6pPr marL="1963531" indent="-178504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320530" indent="-178504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2677536" indent="-178504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034539" indent="-178504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7140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57004" algn="l" defTabSz="7140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14008" algn="l" defTabSz="7140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1016" algn="l" defTabSz="7140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28022" algn="l" defTabSz="7140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85022" algn="l" defTabSz="7140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42029" algn="l" defTabSz="7140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99032" algn="l" defTabSz="7140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56038" algn="l" defTabSz="7140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5" descr="AlbertoTemplate17.png"/>
          <p:cNvPicPr>
            <a:picLocks noChangeAspect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202" y="4"/>
            <a:ext cx="9131597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5311" y="339843"/>
            <a:ext cx="8196486" cy="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8398" dir="3806097" algn="ctr" rotWithShape="0">
              <a:schemeClr val="bg1"/>
            </a:outerShdw>
          </a:effectLst>
        </p:spPr>
        <p:txBody>
          <a:bodyPr vert="horz" wrap="square" lIns="71428" tIns="35713" rIns="71428" bIns="3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5311" y="1319673"/>
            <a:ext cx="8196486" cy="3110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1428" tIns="35713" rIns="71428" bIns="3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63" name="Rectangle 3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38094" y="4967382"/>
            <a:ext cx="1076494" cy="15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1428" tIns="35713" rIns="71428" bIns="35713" numCol="1" anchor="ctr" anchorCtr="0" compatLnSpc="1">
            <a:prstTxWarp prst="textNoShape">
              <a:avLst/>
            </a:prstTxWarp>
          </a:bodyPr>
          <a:lstStyle>
            <a:lvl1pPr algn="ctr">
              <a:defRPr sz="5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>
                <a:solidFill>
                  <a:srgbClr val="FFFFFF"/>
                </a:solidFill>
              </a:rPr>
              <a:t>Cadence Confidential  •  </a:t>
            </a:r>
            <a:fld id="{08CCEB1D-BFAF-4B65-91C6-4B283C0BC1A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70663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</p:sldLayoutIdLst>
  <p:transition/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lang="en-US" sz="2500" b="1" dirty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5pPr>
      <a:lvl6pPr marL="357142" algn="l" rtl="0" fontAlgn="base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6pPr>
      <a:lvl7pPr marL="714283" algn="l" rtl="0" fontAlgn="base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7pPr>
      <a:lvl8pPr marL="1071425" algn="l" rtl="0" fontAlgn="base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8pPr>
      <a:lvl9pPr marL="1428568" algn="l" rtl="0" fontAlgn="base">
        <a:lnSpc>
          <a:spcPct val="95000"/>
        </a:lnSpc>
        <a:spcBef>
          <a:spcPct val="0"/>
        </a:spcBef>
        <a:spcAft>
          <a:spcPct val="0"/>
        </a:spcAft>
        <a:defRPr sz="2500" b="1">
          <a:solidFill>
            <a:schemeClr val="tx1"/>
          </a:solidFill>
          <a:latin typeface="Arial" pitchFamily="34" charset="0"/>
        </a:defRPr>
      </a:lvl9pPr>
    </p:titleStyle>
    <p:bodyStyle>
      <a:lvl1pPr marL="267856" indent="-267856" algn="l" rtl="0" eaLnBrk="0" fontAlgn="base" hangingPunct="0">
        <a:spcBef>
          <a:spcPct val="20000"/>
        </a:spcBef>
        <a:spcAft>
          <a:spcPct val="0"/>
        </a:spcAft>
        <a:buChar char="•"/>
        <a:defRPr lang="en-US" sz="1900">
          <a:solidFill>
            <a:schemeClr val="tx1"/>
          </a:solidFill>
          <a:latin typeface="+mn-lt"/>
          <a:ea typeface="+mn-ea"/>
          <a:cs typeface="+mn-cs"/>
        </a:defRPr>
      </a:lvl1pPr>
      <a:lvl2pPr marL="580356" indent="-223214" algn="l" rtl="0" eaLnBrk="0" fontAlgn="base" hangingPunct="0">
        <a:spcBef>
          <a:spcPct val="20000"/>
        </a:spcBef>
        <a:spcAft>
          <a:spcPct val="0"/>
        </a:spcAft>
        <a:buChar char="–"/>
        <a:defRPr lang="en-US" sz="1600">
          <a:solidFill>
            <a:schemeClr val="tx1"/>
          </a:solidFill>
          <a:latin typeface="+mn-lt"/>
        </a:defRPr>
      </a:lvl2pPr>
      <a:lvl3pPr marL="892855" indent="-178571" algn="l" rtl="0" eaLnBrk="0" fontAlgn="base" hangingPunct="0">
        <a:spcBef>
          <a:spcPct val="20000"/>
        </a:spcBef>
        <a:spcAft>
          <a:spcPct val="0"/>
        </a:spcAft>
        <a:buChar char="•"/>
        <a:defRPr lang="en-US">
          <a:solidFill>
            <a:schemeClr val="tx1"/>
          </a:solidFill>
          <a:latin typeface="+mn-lt"/>
        </a:defRPr>
      </a:lvl3pPr>
      <a:lvl4pPr marL="1249996" indent="-178571" algn="l" rtl="0" eaLnBrk="0" fontAlgn="base" hangingPunct="0">
        <a:spcBef>
          <a:spcPct val="20000"/>
        </a:spcBef>
        <a:spcAft>
          <a:spcPct val="0"/>
        </a:spcAft>
        <a:buChar char="–"/>
        <a:defRPr lang="en-US">
          <a:solidFill>
            <a:schemeClr val="tx1"/>
          </a:solidFill>
          <a:latin typeface="+mn-lt"/>
        </a:defRPr>
      </a:lvl4pPr>
      <a:lvl5pPr marL="1607138" indent="-178571" algn="l" rtl="0" eaLnBrk="0" fontAlgn="base" hangingPunct="0">
        <a:spcBef>
          <a:spcPct val="20000"/>
        </a:spcBef>
        <a:spcAft>
          <a:spcPct val="0"/>
        </a:spcAft>
        <a:buChar char="»"/>
        <a:defRPr lang="en-US">
          <a:solidFill>
            <a:schemeClr val="tx1"/>
          </a:solidFill>
          <a:latin typeface="+mn-lt"/>
        </a:defRPr>
      </a:lvl5pPr>
      <a:lvl6pPr marL="1964281" indent="-178571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321422" indent="-178571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2678564" indent="-178571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035705" indent="-178571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7142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42" algn="l" defTabSz="7142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14283" algn="l" defTabSz="7142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1425" algn="l" defTabSz="7142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28568" algn="l" defTabSz="7142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85708" algn="l" defTabSz="7142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42851" algn="l" defTabSz="7142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99992" algn="l" defTabSz="7142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57134" algn="l" defTabSz="7142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">
              <a:schemeClr val="tx1"/>
            </a:gs>
            <a:gs pos="86000">
              <a:schemeClr val="accent5">
                <a:lumMod val="75000"/>
              </a:schemeClr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G:\Jim P\PowerPoint\Ball_Map.png"/>
          <p:cNvPicPr>
            <a:picLocks noChangeAspect="1" noChangeArrowheads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67171"/>
            <a:ext cx="9144000" cy="3576329"/>
          </a:xfrm>
          <a:prstGeom prst="rect">
            <a:avLst/>
          </a:prstGeom>
          <a:noFill/>
        </p:spPr>
      </p:pic>
      <p:pic>
        <p:nvPicPr>
          <p:cNvPr id="1031" name="Picture 7" descr="G:\Jim P\PowerPoint\CrystalBall7.png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57675" y="1143000"/>
            <a:ext cx="4886325" cy="4000501"/>
          </a:xfrm>
          <a:prstGeom prst="rect">
            <a:avLst/>
          </a:prstGeom>
          <a:noFill/>
        </p:spPr>
      </p:pic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330200" y="227439"/>
            <a:ext cx="8489951" cy="77284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 bwMode="gray">
          <a:xfrm>
            <a:off x="315709" y="4861025"/>
            <a:ext cx="32573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2B7AF141-2B95-496E-A444-1A6308939B01}" type="slidenum">
              <a:rPr lang="en-US" sz="900" smtClean="0">
                <a:solidFill>
                  <a:srgbClr val="FFFFFF">
                    <a:lumMod val="75000"/>
                  </a:srgbClr>
                </a:solidFill>
                <a:latin typeface="Arial" charset="0"/>
                <a:cs typeface="+mn-cs"/>
              </a:rPr>
              <a:pPr/>
              <a:t>‹#›</a:t>
            </a:fld>
            <a:endParaRPr lang="en-US" sz="900" dirty="0">
              <a:solidFill>
                <a:srgbClr val="FFFFFF">
                  <a:lumMod val="7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201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9" r:id="rId2"/>
    <p:sldLayoutId id="2147483880" r:id="rId3"/>
    <p:sldLayoutId id="2147483881" r:id="rId4"/>
    <p:sldLayoutId id="2147483883" r:id="rId5"/>
    <p:sldLayoutId id="2147483884" r:id="rId6"/>
    <p:sldLayoutId id="2147483885" r:id="rId7"/>
    <p:sldLayoutId id="2147483886" r:id="rId8"/>
  </p:sldLayoutIdLst>
  <p:transition/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3000" b="0" kern="1200" dirty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28650" indent="-287338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−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858838" indent="-230188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−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089025" indent="-230188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−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11275" indent="-22225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−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5" descr="AlbertoTemplate17.pn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205" y="4"/>
            <a:ext cx="9131597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5311" y="339844"/>
            <a:ext cx="8196486" cy="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8398" dir="3806097" algn="ctr" rotWithShape="0">
              <a:schemeClr val="bg1"/>
            </a:outerShdw>
          </a:effectLst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5311" y="1319684"/>
            <a:ext cx="8196486" cy="3110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63" name="Rectangle 3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38094" y="4967392"/>
            <a:ext cx="1076494" cy="15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75" tIns="45687" rIns="91375" bIns="45687" numCol="1" anchor="ctr" anchorCtr="0" compatLnSpc="1">
            <a:prstTxWarp prst="textNoShape">
              <a:avLst/>
            </a:prstTxWarp>
          </a:bodyPr>
          <a:lstStyle>
            <a:lvl1pPr algn="ctr">
              <a:defRPr sz="7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>
                <a:solidFill>
                  <a:srgbClr val="FFFFFF"/>
                </a:solidFill>
              </a:rPr>
              <a:t>Cadence Confidential  •  </a:t>
            </a:r>
            <a:fld id="{08CCEB1D-BFAF-4B65-91C6-4B283C0BC1A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563777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</p:sldLayoutIdLst>
  <p:transition/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lang="en-US" sz="3200" b="1" dirty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5pPr>
      <a:lvl6pPr marL="456880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6pPr>
      <a:lvl7pPr marL="913757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7pPr>
      <a:lvl8pPr marL="1370634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8pPr>
      <a:lvl9pPr marL="1827513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9pPr>
    </p:titleStyle>
    <p:bodyStyle>
      <a:lvl1pPr marL="342658" indent="-342658" algn="l" rtl="0" eaLnBrk="0" fontAlgn="base" hangingPunct="0">
        <a:spcBef>
          <a:spcPct val="20000"/>
        </a:spcBef>
        <a:spcAft>
          <a:spcPct val="0"/>
        </a:spcAft>
        <a:buChar char="•"/>
        <a:defRPr lang="en-US" sz="2400">
          <a:solidFill>
            <a:schemeClr val="tx1"/>
          </a:solidFill>
          <a:latin typeface="+mn-lt"/>
          <a:ea typeface="+mn-ea"/>
          <a:cs typeface="+mn-cs"/>
        </a:defRPr>
      </a:lvl1pPr>
      <a:lvl2pPr marL="742427" indent="-285552" algn="l" rtl="0" eaLnBrk="0" fontAlgn="base" hangingPunct="0">
        <a:spcBef>
          <a:spcPct val="20000"/>
        </a:spcBef>
        <a:spcAft>
          <a:spcPct val="0"/>
        </a:spcAft>
        <a:buChar char="–"/>
        <a:defRPr lang="en-US" sz="2000">
          <a:solidFill>
            <a:schemeClr val="tx1"/>
          </a:solidFill>
          <a:latin typeface="+mn-lt"/>
        </a:defRPr>
      </a:lvl2pPr>
      <a:lvl3pPr marL="1142197" indent="-228442" algn="l" rtl="0" eaLnBrk="0" fontAlgn="base" hangingPunct="0">
        <a:spcBef>
          <a:spcPct val="20000"/>
        </a:spcBef>
        <a:spcAft>
          <a:spcPct val="0"/>
        </a:spcAft>
        <a:buChar char="•"/>
        <a:defRPr lang="en-US">
          <a:solidFill>
            <a:schemeClr val="tx1"/>
          </a:solidFill>
          <a:latin typeface="+mn-lt"/>
        </a:defRPr>
      </a:lvl3pPr>
      <a:lvl4pPr marL="1599075" indent="-228442" algn="l" rtl="0" eaLnBrk="0" fontAlgn="base" hangingPunct="0">
        <a:spcBef>
          <a:spcPct val="20000"/>
        </a:spcBef>
        <a:spcAft>
          <a:spcPct val="0"/>
        </a:spcAft>
        <a:buChar char="–"/>
        <a:defRPr lang="en-US">
          <a:solidFill>
            <a:schemeClr val="tx1"/>
          </a:solidFill>
          <a:latin typeface="+mn-lt"/>
        </a:defRPr>
      </a:lvl4pPr>
      <a:lvl5pPr marL="2055948" indent="-228442" algn="l" rtl="0" eaLnBrk="0" fontAlgn="base" hangingPunct="0">
        <a:spcBef>
          <a:spcPct val="20000"/>
        </a:spcBef>
        <a:spcAft>
          <a:spcPct val="0"/>
        </a:spcAft>
        <a:buChar char="»"/>
        <a:defRPr lang="en-US">
          <a:solidFill>
            <a:schemeClr val="tx1"/>
          </a:solidFill>
          <a:latin typeface="+mn-lt"/>
        </a:defRPr>
      </a:lvl5pPr>
      <a:lvl6pPr marL="2512831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69710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6587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3465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88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57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63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13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391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27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148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026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5" descr="AlbertoTemplate17.pn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205" y="4"/>
            <a:ext cx="9131597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5311" y="339844"/>
            <a:ext cx="8196486" cy="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8398" dir="3806097" algn="ctr" rotWithShape="0">
              <a:schemeClr val="bg1"/>
            </a:outerShdw>
          </a:effectLst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5311" y="1319684"/>
            <a:ext cx="8196486" cy="3110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75" tIns="45687" rIns="91375" bIns="456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63" name="Rectangle 3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38094" y="4967392"/>
            <a:ext cx="1076494" cy="15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75" tIns="45687" rIns="91375" bIns="45687" numCol="1" anchor="ctr" anchorCtr="0" compatLnSpc="1">
            <a:prstTxWarp prst="textNoShape">
              <a:avLst/>
            </a:prstTxWarp>
          </a:bodyPr>
          <a:lstStyle>
            <a:lvl1pPr algn="ctr">
              <a:defRPr sz="7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>
                <a:solidFill>
                  <a:srgbClr val="FFFFFF"/>
                </a:solidFill>
              </a:rPr>
              <a:t>Cadence Confidential  •  </a:t>
            </a:r>
            <a:fld id="{08CCEB1D-BFAF-4B65-91C6-4B283C0BC1A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99456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</p:sldLayoutIdLst>
  <p:transition/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lang="en-US" sz="3200" b="1" dirty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5pPr>
      <a:lvl6pPr marL="456880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6pPr>
      <a:lvl7pPr marL="913757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7pPr>
      <a:lvl8pPr marL="1370634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8pPr>
      <a:lvl9pPr marL="1827513" algn="l" rtl="0" fontAlgn="base">
        <a:lnSpc>
          <a:spcPct val="95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pitchFamily="34" charset="0"/>
        </a:defRPr>
      </a:lvl9pPr>
    </p:titleStyle>
    <p:bodyStyle>
      <a:lvl1pPr marL="342658" indent="-342658" algn="l" rtl="0" eaLnBrk="0" fontAlgn="base" hangingPunct="0">
        <a:spcBef>
          <a:spcPct val="20000"/>
        </a:spcBef>
        <a:spcAft>
          <a:spcPct val="0"/>
        </a:spcAft>
        <a:buChar char="•"/>
        <a:defRPr lang="en-US" sz="2400">
          <a:solidFill>
            <a:schemeClr val="tx1"/>
          </a:solidFill>
          <a:latin typeface="+mn-lt"/>
          <a:ea typeface="+mn-ea"/>
          <a:cs typeface="+mn-cs"/>
        </a:defRPr>
      </a:lvl1pPr>
      <a:lvl2pPr marL="742427" indent="-285552" algn="l" rtl="0" eaLnBrk="0" fontAlgn="base" hangingPunct="0">
        <a:spcBef>
          <a:spcPct val="20000"/>
        </a:spcBef>
        <a:spcAft>
          <a:spcPct val="0"/>
        </a:spcAft>
        <a:buChar char="–"/>
        <a:defRPr lang="en-US" sz="2000">
          <a:solidFill>
            <a:schemeClr val="tx1"/>
          </a:solidFill>
          <a:latin typeface="+mn-lt"/>
        </a:defRPr>
      </a:lvl2pPr>
      <a:lvl3pPr marL="1142197" indent="-228442" algn="l" rtl="0" eaLnBrk="0" fontAlgn="base" hangingPunct="0">
        <a:spcBef>
          <a:spcPct val="20000"/>
        </a:spcBef>
        <a:spcAft>
          <a:spcPct val="0"/>
        </a:spcAft>
        <a:buChar char="•"/>
        <a:defRPr lang="en-US">
          <a:solidFill>
            <a:schemeClr val="tx1"/>
          </a:solidFill>
          <a:latin typeface="+mn-lt"/>
        </a:defRPr>
      </a:lvl3pPr>
      <a:lvl4pPr marL="1599075" indent="-228442" algn="l" rtl="0" eaLnBrk="0" fontAlgn="base" hangingPunct="0">
        <a:spcBef>
          <a:spcPct val="20000"/>
        </a:spcBef>
        <a:spcAft>
          <a:spcPct val="0"/>
        </a:spcAft>
        <a:buChar char="–"/>
        <a:defRPr lang="en-US">
          <a:solidFill>
            <a:schemeClr val="tx1"/>
          </a:solidFill>
          <a:latin typeface="+mn-lt"/>
        </a:defRPr>
      </a:lvl4pPr>
      <a:lvl5pPr marL="2055948" indent="-228442" algn="l" rtl="0" eaLnBrk="0" fontAlgn="base" hangingPunct="0">
        <a:spcBef>
          <a:spcPct val="20000"/>
        </a:spcBef>
        <a:spcAft>
          <a:spcPct val="0"/>
        </a:spcAft>
        <a:buChar char="»"/>
        <a:defRPr lang="en-US">
          <a:solidFill>
            <a:schemeClr val="tx1"/>
          </a:solidFill>
          <a:latin typeface="+mn-lt"/>
        </a:defRPr>
      </a:lvl5pPr>
      <a:lvl6pPr marL="2512831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69710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6587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3465" indent="-228442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880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57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63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13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391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274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148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026" algn="l" defTabSz="9137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8.png"/><Relationship Id="rId5" Type="http://schemas.openxmlformats.org/officeDocument/2006/relationships/image" Target="../media/image9.jpeg"/><Relationship Id="rId6" Type="http://schemas.openxmlformats.org/officeDocument/2006/relationships/image" Target="../media/image10.png"/><Relationship Id="rId7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8.png"/><Relationship Id="rId5" Type="http://schemas.openxmlformats.org/officeDocument/2006/relationships/image" Target="../media/image9.jpeg"/><Relationship Id="rId6" Type="http://schemas.openxmlformats.org/officeDocument/2006/relationships/image" Target="../media/image10.png"/><Relationship Id="rId7" Type="http://schemas.microsoft.com/office/2007/relationships/hdphoto" Target="../media/hdphoto1.wdp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Text Placeholder 8"/>
          <p:cNvSpPr>
            <a:spLocks noGrp="1"/>
          </p:cNvSpPr>
          <p:nvPr>
            <p:ph type="body" idx="1"/>
          </p:nvPr>
        </p:nvSpPr>
        <p:spPr>
          <a:xfrm>
            <a:off x="653598" y="2214844"/>
            <a:ext cx="6312479" cy="1231040"/>
          </a:xfr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defRPr/>
            </a:pPr>
            <a:r>
              <a:rPr b="1" dirty="0" smtClean="0">
                <a:solidFill>
                  <a:srgbClr val="C0C0C0"/>
                </a:solidFill>
              </a:rPr>
              <a:t>Alberto Sangiovanni-Vincentelli</a:t>
            </a:r>
          </a:p>
          <a:p>
            <a:pPr>
              <a:spcBef>
                <a:spcPts val="1200"/>
              </a:spcBef>
              <a:defRPr/>
            </a:pPr>
            <a:r>
              <a:rPr sz="1800" b="1" dirty="0">
                <a:solidFill>
                  <a:srgbClr val="C0C0C0"/>
                </a:solidFill>
              </a:rPr>
              <a:t>The Edgar L. and Harold H. </a:t>
            </a:r>
            <a:r>
              <a:rPr sz="1800" b="1" dirty="0" err="1">
                <a:solidFill>
                  <a:srgbClr val="C0C0C0"/>
                </a:solidFill>
              </a:rPr>
              <a:t>Buttner</a:t>
            </a:r>
            <a:r>
              <a:rPr sz="1800" b="1" dirty="0">
                <a:solidFill>
                  <a:srgbClr val="C0C0C0"/>
                </a:solidFill>
              </a:rPr>
              <a:t> Chair of EECS, University of California at </a:t>
            </a:r>
            <a:r>
              <a:rPr sz="1800" b="1" dirty="0" smtClean="0">
                <a:solidFill>
                  <a:srgbClr val="C0C0C0"/>
                </a:solidFill>
              </a:rPr>
              <a:t>Berkeley</a:t>
            </a:r>
            <a:endParaRPr sz="1800" b="1" dirty="0">
              <a:solidFill>
                <a:srgbClr val="C0C0C0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8341" y="673483"/>
            <a:ext cx="7545524" cy="1027907"/>
          </a:xfr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3200" dirty="0" smtClean="0"/>
              <a:t>Design Technology </a:t>
            </a:r>
            <a:br>
              <a:rPr lang="en-US" sz="3200" dirty="0" smtClean="0"/>
            </a:br>
            <a:r>
              <a:rPr lang="en-US" sz="3200" dirty="0" smtClean="0"/>
              <a:t>for the trillion-device  Future</a:t>
            </a:r>
            <a:endParaRPr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2840" y="2983912"/>
            <a:ext cx="1630680" cy="2159588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8585274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225425" y="177407"/>
            <a:ext cx="8686800" cy="857250"/>
          </a:xfrm>
        </p:spPr>
        <p:txBody>
          <a:bodyPr/>
          <a:lstStyle/>
          <a:p>
            <a:r>
              <a:rPr lang="en-US" sz="2400" dirty="0" err="1" smtClean="0"/>
              <a:t>SwarmBox</a:t>
            </a:r>
            <a:r>
              <a:rPr lang="en-US" sz="2400" dirty="0" smtClean="0"/>
              <a:t> Delivery Service (</a:t>
            </a:r>
            <a:r>
              <a:rPr lang="en-US" sz="2400" dirty="0" err="1" smtClean="0"/>
              <a:t>STARnet</a:t>
            </a:r>
            <a:r>
              <a:rPr lang="en-US" sz="2400" dirty="0" smtClean="0"/>
              <a:t> Arena, Area A1)</a:t>
            </a:r>
            <a:endParaRPr lang="en-US" sz="2400" dirty="0"/>
          </a:p>
        </p:txBody>
      </p:sp>
      <p:sp>
        <p:nvSpPr>
          <p:cNvPr id="44" name="Slide Number Placeholder 6"/>
          <p:cNvSpPr>
            <a:spLocks noGrp="1"/>
          </p:cNvSpPr>
          <p:nvPr>
            <p:ph type="sldNum" sz="quarter" idx="4294967295"/>
          </p:nvPr>
        </p:nvSpPr>
        <p:spPr>
          <a:xfrm>
            <a:off x="2" y="4901022"/>
            <a:ext cx="461355" cy="264508"/>
          </a:xfrm>
          <a:prstGeom prst="rect">
            <a:avLst/>
          </a:prstGeom>
        </p:spPr>
        <p:txBody>
          <a:bodyPr/>
          <a:lstStyle/>
          <a:p>
            <a:fld id="{A537D775-2162-4A83-9BF2-D9251A8B82C9}" type="slidenum">
              <a:rPr lang="en-US" smtClean="0">
                <a:solidFill>
                  <a:srgbClr val="FFFFFF"/>
                </a:solidFill>
              </a:rPr>
              <a:pPr/>
              <a:t>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362200" y="23622000"/>
            <a:ext cx="457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0" dirty="0" smtClean="0">
                <a:solidFill>
                  <a:srgbClr val="800080"/>
                </a:solidFill>
                <a:latin typeface="Arial Narrow"/>
                <a:cs typeface="Arial Narrow"/>
              </a:rPr>
              <a:t>ALPS Localization</a:t>
            </a:r>
            <a:endParaRPr lang="en-US" sz="4400" b="0" dirty="0">
              <a:solidFill>
                <a:srgbClr val="800080"/>
              </a:solidFill>
              <a:latin typeface="Arial Narrow"/>
              <a:cs typeface="Arial Narrow"/>
            </a:endParaRPr>
          </a:p>
        </p:txBody>
      </p:sp>
      <p:pic>
        <p:nvPicPr>
          <p:cNvPr id="46" name="Picture 45" descr="alps_transmitter_859x1000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86200" y="21640800"/>
            <a:ext cx="1524000" cy="1774156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990600" y="24460200"/>
            <a:ext cx="7848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dirty="0" smtClean="0"/>
              <a:t>ALPS is an ultrasonic localization system that localizes unmodified smartphones to with 30 cm error. ALPS anchors can self-localize by walking a smartphone around a new space, lessening the burden of installing the system.</a:t>
            </a:r>
            <a:endParaRPr lang="en-US" sz="3200" b="0" dirty="0"/>
          </a:p>
        </p:txBody>
      </p:sp>
      <p:pic>
        <p:nvPicPr>
          <p:cNvPr id="3" name="Picture 2" descr="Screen Shot 2015-09-09 at 10.21.36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04900"/>
            <a:ext cx="9144000" cy="292336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0" y="829733"/>
            <a:ext cx="9144000" cy="372534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tx1"/>
              </a:gs>
            </a:gsLst>
            <a:lin ang="5400000" scaled="1"/>
          </a:gra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0" y="3962400"/>
            <a:ext cx="9144000" cy="372534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bg1"/>
              </a:gs>
            </a:gsLst>
            <a:lin ang="5400000" scaled="1"/>
          </a:gra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9704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225425" y="177407"/>
            <a:ext cx="8686800" cy="857250"/>
          </a:xfrm>
        </p:spPr>
        <p:txBody>
          <a:bodyPr/>
          <a:lstStyle/>
          <a:p>
            <a:r>
              <a:rPr lang="en-US" sz="2400" dirty="0" err="1" smtClean="0"/>
              <a:t>SwarmBox</a:t>
            </a:r>
            <a:r>
              <a:rPr lang="en-US" sz="2400" dirty="0" smtClean="0"/>
              <a:t> Delivery Service: Technology</a:t>
            </a:r>
            <a:endParaRPr lang="en-US" sz="2400" dirty="0"/>
          </a:p>
        </p:txBody>
      </p:sp>
      <p:sp>
        <p:nvSpPr>
          <p:cNvPr id="44" name="Slide Number Placeholder 6"/>
          <p:cNvSpPr>
            <a:spLocks noGrp="1"/>
          </p:cNvSpPr>
          <p:nvPr>
            <p:ph type="sldNum" sz="quarter" idx="4294967295"/>
          </p:nvPr>
        </p:nvSpPr>
        <p:spPr>
          <a:xfrm>
            <a:off x="2" y="4901022"/>
            <a:ext cx="461355" cy="264508"/>
          </a:xfrm>
          <a:prstGeom prst="rect">
            <a:avLst/>
          </a:prstGeom>
        </p:spPr>
        <p:txBody>
          <a:bodyPr/>
          <a:lstStyle/>
          <a:p>
            <a:fld id="{A537D775-2162-4A83-9BF2-D9251A8B82C9}" type="slidenum">
              <a:rPr lang="en-US" smtClean="0">
                <a:solidFill>
                  <a:srgbClr val="FFFFFF"/>
                </a:solidFill>
              </a:rPr>
              <a:pPr/>
              <a:t>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4" descr="alps_transmitter_859x1000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2056" y="1473188"/>
            <a:ext cx="1524000" cy="17741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97000" y="7269659"/>
            <a:ext cx="563880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0" dirty="0" err="1" smtClean="0">
                <a:solidFill>
                  <a:srgbClr val="408000"/>
                </a:solidFill>
                <a:latin typeface="Arial Narrow"/>
                <a:cs typeface="Arial Narrow"/>
              </a:rPr>
              <a:t>Accessors</a:t>
            </a:r>
            <a:r>
              <a:rPr lang="en-US" sz="4400" b="0" dirty="0" smtClean="0">
                <a:solidFill>
                  <a:srgbClr val="408000"/>
                </a:solidFill>
                <a:latin typeface="Arial Narrow"/>
                <a:cs typeface="Arial Narrow"/>
              </a:rPr>
              <a:t>/Ptolemy II</a:t>
            </a:r>
            <a:endParaRPr lang="en-US" sz="4400" b="0" dirty="0">
              <a:solidFill>
                <a:srgbClr val="408000"/>
              </a:solidFill>
              <a:latin typeface="Arial Narrow"/>
              <a:cs typeface="Arial Narrow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0472" y="1460488"/>
            <a:ext cx="1477328" cy="1790700"/>
          </a:xfrm>
          <a:prstGeom prst="rect">
            <a:avLst/>
          </a:prstGeom>
        </p:spPr>
      </p:pic>
      <p:pic>
        <p:nvPicPr>
          <p:cNvPr id="13" name="Picture 12" descr="scarab_837x1000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4843" y="1466800"/>
            <a:ext cx="1493533" cy="178438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300" b="91450" l="4968" r="9335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64200" y="7048500"/>
            <a:ext cx="1828800" cy="2359742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 bwMode="auto">
          <a:xfrm flipV="1">
            <a:off x="18211800" y="8572500"/>
            <a:ext cx="609600" cy="304800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Rectangle 12"/>
          <p:cNvSpPr>
            <a:spLocks noChangeArrowheads="1"/>
          </p:cNvSpPr>
          <p:nvPr/>
        </p:nvSpPr>
        <p:spPr bwMode="auto">
          <a:xfrm>
            <a:off x="855654" y="3352393"/>
            <a:ext cx="154887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altLang="en-US" sz="1800" b="1" dirty="0" smtClean="0">
                <a:solidFill>
                  <a:srgbClr val="FFFFFF"/>
                </a:solidFill>
                <a:latin typeface="+mn-lt"/>
                <a:cs typeface="+mn-cs"/>
              </a:rPr>
              <a:t>ALPS</a:t>
            </a:r>
          </a:p>
          <a:p>
            <a:pPr algn="ctr" eaLnBrk="0" hangingPunct="0">
              <a:defRPr/>
            </a:pPr>
            <a:r>
              <a:rPr lang="en-US" altLang="en-US" sz="1800" b="1" dirty="0" smtClean="0">
                <a:solidFill>
                  <a:srgbClr val="FFFFFF"/>
                </a:solidFill>
                <a:latin typeface="+mn-lt"/>
                <a:cs typeface="+mn-cs"/>
              </a:rPr>
              <a:t>Localization</a:t>
            </a:r>
            <a:endParaRPr lang="en-US" altLang="en-US" sz="1800" b="1" dirty="0">
              <a:solidFill>
                <a:srgbClr val="FFFFFF"/>
              </a:solidFill>
              <a:latin typeface="+mn-lt"/>
              <a:cs typeface="+mn-cs"/>
            </a:endParaRPr>
          </a:p>
        </p:txBody>
      </p:sp>
      <p:sp>
        <p:nvSpPr>
          <p:cNvPr id="18" name="Rectangle 12"/>
          <p:cNvSpPr>
            <a:spLocks noChangeArrowheads="1"/>
          </p:cNvSpPr>
          <p:nvPr/>
        </p:nvSpPr>
        <p:spPr bwMode="auto">
          <a:xfrm>
            <a:off x="3734331" y="3420126"/>
            <a:ext cx="154887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altLang="en-US" sz="1800" b="1" dirty="0" err="1" smtClean="0">
                <a:solidFill>
                  <a:srgbClr val="FFFFFF"/>
                </a:solidFill>
                <a:latin typeface="+mn-lt"/>
                <a:cs typeface="+mn-cs"/>
              </a:rPr>
              <a:t>Accessors</a:t>
            </a:r>
            <a:endParaRPr lang="en-US" altLang="en-US" sz="1800" b="1" dirty="0" smtClean="0">
              <a:solidFill>
                <a:srgbClr val="FFFFFF"/>
              </a:solidFill>
              <a:latin typeface="+mn-lt"/>
              <a:cs typeface="+mn-cs"/>
            </a:endParaRPr>
          </a:p>
          <a:p>
            <a:pPr algn="ctr" eaLnBrk="0" hangingPunct="0">
              <a:defRPr/>
            </a:pPr>
            <a:r>
              <a:rPr lang="en-US" altLang="en-US" sz="1800" b="1" dirty="0" smtClean="0">
                <a:solidFill>
                  <a:srgbClr val="FFFFFF"/>
                </a:solidFill>
                <a:latin typeface="+mn-lt"/>
                <a:cs typeface="+mn-cs"/>
              </a:rPr>
              <a:t>&amp; Ptolemy II</a:t>
            </a:r>
            <a:endParaRPr lang="en-US" altLang="en-US" sz="1800" b="1" dirty="0">
              <a:solidFill>
                <a:srgbClr val="FFFFFF"/>
              </a:solidFill>
              <a:latin typeface="+mn-lt"/>
              <a:cs typeface="+mn-cs"/>
            </a:endParaRPr>
          </a:p>
        </p:txBody>
      </p:sp>
      <p:sp>
        <p:nvSpPr>
          <p:cNvPr id="19" name="Rectangle 12"/>
          <p:cNvSpPr>
            <a:spLocks noChangeArrowheads="1"/>
          </p:cNvSpPr>
          <p:nvPr/>
        </p:nvSpPr>
        <p:spPr bwMode="auto">
          <a:xfrm>
            <a:off x="6579141" y="3420126"/>
            <a:ext cx="154887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altLang="en-US" sz="1800" b="1" dirty="0" smtClean="0">
                <a:solidFill>
                  <a:srgbClr val="FFFFFF"/>
                </a:solidFill>
                <a:latin typeface="+mn-lt"/>
                <a:cs typeface="+mn-cs"/>
              </a:rPr>
              <a:t>Scarabs &amp; Navigation</a:t>
            </a:r>
            <a:endParaRPr lang="en-US" altLang="en-US" sz="1800" b="1" dirty="0">
              <a:solidFill>
                <a:srgbClr val="FFFFFF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62002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225425" y="177407"/>
            <a:ext cx="8686800" cy="857250"/>
          </a:xfrm>
        </p:spPr>
        <p:txBody>
          <a:bodyPr/>
          <a:lstStyle/>
          <a:p>
            <a:r>
              <a:rPr lang="en-US" sz="2400" dirty="0" err="1" smtClean="0"/>
              <a:t>SwarmBox</a:t>
            </a:r>
            <a:r>
              <a:rPr lang="en-US" sz="2400" dirty="0" smtClean="0"/>
              <a:t> Delivery Service: Integration</a:t>
            </a:r>
            <a:endParaRPr lang="en-US" sz="2400" dirty="0"/>
          </a:p>
        </p:txBody>
      </p:sp>
      <p:sp>
        <p:nvSpPr>
          <p:cNvPr id="44" name="Slide Number Placeholder 6"/>
          <p:cNvSpPr>
            <a:spLocks noGrp="1"/>
          </p:cNvSpPr>
          <p:nvPr>
            <p:ph type="sldNum" sz="quarter" idx="4294967295"/>
          </p:nvPr>
        </p:nvSpPr>
        <p:spPr>
          <a:xfrm>
            <a:off x="2" y="4901022"/>
            <a:ext cx="461355" cy="264508"/>
          </a:xfrm>
          <a:prstGeom prst="rect">
            <a:avLst/>
          </a:prstGeom>
        </p:spPr>
        <p:txBody>
          <a:bodyPr/>
          <a:lstStyle/>
          <a:p>
            <a:fld id="{A537D775-2162-4A83-9BF2-D9251A8B82C9}" type="slidenum">
              <a:rPr lang="en-US" smtClean="0">
                <a:solidFill>
                  <a:srgbClr val="FFFFFF"/>
                </a:solidFill>
              </a:rPr>
              <a:pPr/>
              <a:t>4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4" descr="alps_transmitter_859x1000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2056" y="1473188"/>
            <a:ext cx="1524000" cy="17741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97000" y="7269659"/>
            <a:ext cx="563880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0" dirty="0" err="1" smtClean="0">
                <a:solidFill>
                  <a:srgbClr val="408000"/>
                </a:solidFill>
                <a:latin typeface="Arial Narrow"/>
                <a:cs typeface="Arial Narrow"/>
              </a:rPr>
              <a:t>Accessors</a:t>
            </a:r>
            <a:r>
              <a:rPr lang="en-US" sz="4400" b="0" dirty="0" smtClean="0">
                <a:solidFill>
                  <a:srgbClr val="408000"/>
                </a:solidFill>
                <a:latin typeface="Arial Narrow"/>
                <a:cs typeface="Arial Narrow"/>
              </a:rPr>
              <a:t>/Ptolemy II</a:t>
            </a:r>
            <a:endParaRPr lang="en-US" sz="4400" b="0" dirty="0">
              <a:solidFill>
                <a:srgbClr val="408000"/>
              </a:solidFill>
              <a:latin typeface="Arial Narrow"/>
              <a:cs typeface="Arial Narrow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0472" y="1460488"/>
            <a:ext cx="1477328" cy="1790700"/>
          </a:xfrm>
          <a:prstGeom prst="rect">
            <a:avLst/>
          </a:prstGeom>
        </p:spPr>
      </p:pic>
      <p:pic>
        <p:nvPicPr>
          <p:cNvPr id="13" name="Picture 12" descr="scarab_837x1000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4843" y="1466800"/>
            <a:ext cx="1493533" cy="178438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300" b="91450" l="4968" r="9335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64200" y="7048500"/>
            <a:ext cx="1828800" cy="2359742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 bwMode="auto">
          <a:xfrm flipV="1">
            <a:off x="18211800" y="8572500"/>
            <a:ext cx="609600" cy="304800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Rectangle 12"/>
          <p:cNvSpPr>
            <a:spLocks noChangeArrowheads="1"/>
          </p:cNvSpPr>
          <p:nvPr/>
        </p:nvSpPr>
        <p:spPr bwMode="auto">
          <a:xfrm>
            <a:off x="855654" y="3352393"/>
            <a:ext cx="154887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altLang="en-US" sz="1800" b="1" dirty="0" smtClean="0">
                <a:solidFill>
                  <a:srgbClr val="FFFFFF"/>
                </a:solidFill>
                <a:latin typeface="+mn-lt"/>
                <a:cs typeface="+mn-cs"/>
              </a:rPr>
              <a:t>ALPS</a:t>
            </a:r>
          </a:p>
          <a:p>
            <a:pPr algn="ctr" eaLnBrk="0" hangingPunct="0">
              <a:defRPr/>
            </a:pPr>
            <a:r>
              <a:rPr lang="en-US" altLang="en-US" sz="1800" b="1" dirty="0" smtClean="0">
                <a:solidFill>
                  <a:srgbClr val="FFFFFF"/>
                </a:solidFill>
                <a:latin typeface="+mn-lt"/>
                <a:cs typeface="+mn-cs"/>
              </a:rPr>
              <a:t>Localization</a:t>
            </a:r>
            <a:endParaRPr lang="en-US" altLang="en-US" sz="1800" b="1" dirty="0">
              <a:solidFill>
                <a:srgbClr val="FFFFFF"/>
              </a:solidFill>
              <a:latin typeface="+mn-lt"/>
              <a:cs typeface="+mn-cs"/>
            </a:endParaRPr>
          </a:p>
        </p:txBody>
      </p:sp>
      <p:sp>
        <p:nvSpPr>
          <p:cNvPr id="18" name="Rectangle 12"/>
          <p:cNvSpPr>
            <a:spLocks noChangeArrowheads="1"/>
          </p:cNvSpPr>
          <p:nvPr/>
        </p:nvSpPr>
        <p:spPr bwMode="auto">
          <a:xfrm>
            <a:off x="3734331" y="3420126"/>
            <a:ext cx="154887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altLang="en-US" sz="1800" b="1" dirty="0" err="1" smtClean="0">
                <a:solidFill>
                  <a:srgbClr val="FFFFFF"/>
                </a:solidFill>
                <a:latin typeface="+mn-lt"/>
                <a:cs typeface="+mn-cs"/>
              </a:rPr>
              <a:t>Accessors</a:t>
            </a:r>
            <a:endParaRPr lang="en-US" altLang="en-US" sz="1800" b="1" dirty="0" smtClean="0">
              <a:solidFill>
                <a:srgbClr val="FFFFFF"/>
              </a:solidFill>
              <a:latin typeface="+mn-lt"/>
              <a:cs typeface="+mn-cs"/>
            </a:endParaRPr>
          </a:p>
          <a:p>
            <a:pPr algn="ctr" eaLnBrk="0" hangingPunct="0">
              <a:defRPr/>
            </a:pPr>
            <a:r>
              <a:rPr lang="en-US" altLang="en-US" sz="1800" b="1" dirty="0" smtClean="0">
                <a:solidFill>
                  <a:srgbClr val="FFFFFF"/>
                </a:solidFill>
                <a:latin typeface="+mn-lt"/>
                <a:cs typeface="+mn-cs"/>
              </a:rPr>
              <a:t>&amp; Ptolemy II</a:t>
            </a:r>
            <a:endParaRPr lang="en-US" altLang="en-US" sz="1800" b="1" dirty="0">
              <a:solidFill>
                <a:srgbClr val="FFFFFF"/>
              </a:solidFill>
              <a:latin typeface="+mn-lt"/>
              <a:cs typeface="+mn-cs"/>
            </a:endParaRPr>
          </a:p>
        </p:txBody>
      </p:sp>
      <p:sp>
        <p:nvSpPr>
          <p:cNvPr id="19" name="Rectangle 12"/>
          <p:cNvSpPr>
            <a:spLocks noChangeArrowheads="1"/>
          </p:cNvSpPr>
          <p:nvPr/>
        </p:nvSpPr>
        <p:spPr bwMode="auto">
          <a:xfrm>
            <a:off x="6579141" y="3420126"/>
            <a:ext cx="154887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altLang="en-US" sz="1800" b="1" dirty="0" smtClean="0">
                <a:solidFill>
                  <a:srgbClr val="FFFFFF"/>
                </a:solidFill>
                <a:latin typeface="+mn-lt"/>
                <a:cs typeface="+mn-cs"/>
              </a:rPr>
              <a:t>Scarabs &amp; Navigation</a:t>
            </a:r>
            <a:endParaRPr lang="en-US" altLang="en-US" sz="1800" b="1" dirty="0">
              <a:solidFill>
                <a:srgbClr val="FFFFFF"/>
              </a:solidFill>
              <a:latin typeface="+mn-lt"/>
              <a:cs typeface="+mn-cs"/>
            </a:endParaRPr>
          </a:p>
        </p:txBody>
      </p:sp>
      <p:pic>
        <p:nvPicPr>
          <p:cNvPr id="14" name="Picture 13" descr="Screenshot 2015-08-04 17.48.53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4129" y="677344"/>
            <a:ext cx="8195733" cy="409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032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ad_ppt_temp_black_10-2">
  <a:themeElements>
    <a:clrScheme name="cad_ppt_temp_black_10-2 1">
      <a:dk1>
        <a:srgbClr val="CCCCCC"/>
      </a:dk1>
      <a:lt1>
        <a:srgbClr val="FFFFFF"/>
      </a:lt1>
      <a:dk2>
        <a:srgbClr val="000000"/>
      </a:dk2>
      <a:lt2>
        <a:srgbClr val="A3117D"/>
      </a:lt2>
      <a:accent1>
        <a:srgbClr val="4A95B0"/>
      </a:accent1>
      <a:accent2>
        <a:srgbClr val="ED171F"/>
      </a:accent2>
      <a:accent3>
        <a:srgbClr val="AAAAAA"/>
      </a:accent3>
      <a:accent4>
        <a:srgbClr val="DADADA"/>
      </a:accent4>
      <a:accent5>
        <a:srgbClr val="B1C8D4"/>
      </a:accent5>
      <a:accent6>
        <a:srgbClr val="D7141B"/>
      </a:accent6>
      <a:hlink>
        <a:srgbClr val="9CBF20"/>
      </a:hlink>
      <a:folHlink>
        <a:srgbClr val="F6580F"/>
      </a:folHlink>
    </a:clrScheme>
    <a:fontScheme name="cad_ppt_temp_black_10-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ad_ppt_temp_black_10-2 1">
        <a:dk1>
          <a:srgbClr val="CCCCCC"/>
        </a:dk1>
        <a:lt1>
          <a:srgbClr val="FFFFFF"/>
        </a:lt1>
        <a:dk2>
          <a:srgbClr val="000000"/>
        </a:dk2>
        <a:lt2>
          <a:srgbClr val="A3117D"/>
        </a:lt2>
        <a:accent1>
          <a:srgbClr val="4A95B0"/>
        </a:accent1>
        <a:accent2>
          <a:srgbClr val="ED171F"/>
        </a:accent2>
        <a:accent3>
          <a:srgbClr val="AAAAAA"/>
        </a:accent3>
        <a:accent4>
          <a:srgbClr val="DADADA"/>
        </a:accent4>
        <a:accent5>
          <a:srgbClr val="B1C8D4"/>
        </a:accent5>
        <a:accent6>
          <a:srgbClr val="D7141B"/>
        </a:accent6>
        <a:hlink>
          <a:srgbClr val="9CBF20"/>
        </a:hlink>
        <a:folHlink>
          <a:srgbClr val="F6580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ad_ppt_temp_black_10-2">
  <a:themeElements>
    <a:clrScheme name="cad_ppt_temp_black_10-2 1">
      <a:dk1>
        <a:srgbClr val="CCCCCC"/>
      </a:dk1>
      <a:lt1>
        <a:srgbClr val="FFFFFF"/>
      </a:lt1>
      <a:dk2>
        <a:srgbClr val="000000"/>
      </a:dk2>
      <a:lt2>
        <a:srgbClr val="A3117D"/>
      </a:lt2>
      <a:accent1>
        <a:srgbClr val="4A95B0"/>
      </a:accent1>
      <a:accent2>
        <a:srgbClr val="ED171F"/>
      </a:accent2>
      <a:accent3>
        <a:srgbClr val="AAAAAA"/>
      </a:accent3>
      <a:accent4>
        <a:srgbClr val="DADADA"/>
      </a:accent4>
      <a:accent5>
        <a:srgbClr val="B1C8D4"/>
      </a:accent5>
      <a:accent6>
        <a:srgbClr val="D7141B"/>
      </a:accent6>
      <a:hlink>
        <a:srgbClr val="9CBF20"/>
      </a:hlink>
      <a:folHlink>
        <a:srgbClr val="F6580F"/>
      </a:folHlink>
    </a:clrScheme>
    <a:fontScheme name="cad_ppt_temp_black_10-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ad_ppt_temp_black_10-2 1">
        <a:dk1>
          <a:srgbClr val="CCCCCC"/>
        </a:dk1>
        <a:lt1>
          <a:srgbClr val="FFFFFF"/>
        </a:lt1>
        <a:dk2>
          <a:srgbClr val="000000"/>
        </a:dk2>
        <a:lt2>
          <a:srgbClr val="A3117D"/>
        </a:lt2>
        <a:accent1>
          <a:srgbClr val="4A95B0"/>
        </a:accent1>
        <a:accent2>
          <a:srgbClr val="ED171F"/>
        </a:accent2>
        <a:accent3>
          <a:srgbClr val="AAAAAA"/>
        </a:accent3>
        <a:accent4>
          <a:srgbClr val="DADADA"/>
        </a:accent4>
        <a:accent5>
          <a:srgbClr val="B1C8D4"/>
        </a:accent5>
        <a:accent6>
          <a:srgbClr val="D7141B"/>
        </a:accent6>
        <a:hlink>
          <a:srgbClr val="9CBF20"/>
        </a:hlink>
        <a:folHlink>
          <a:srgbClr val="F6580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cad_ppt_temp_black_10-2">
  <a:themeElements>
    <a:clrScheme name="cad_ppt_temp_black_10-2 1">
      <a:dk1>
        <a:srgbClr val="CCCCCC"/>
      </a:dk1>
      <a:lt1>
        <a:srgbClr val="FFFFFF"/>
      </a:lt1>
      <a:dk2>
        <a:srgbClr val="000000"/>
      </a:dk2>
      <a:lt2>
        <a:srgbClr val="A3117D"/>
      </a:lt2>
      <a:accent1>
        <a:srgbClr val="4A95B0"/>
      </a:accent1>
      <a:accent2>
        <a:srgbClr val="ED171F"/>
      </a:accent2>
      <a:accent3>
        <a:srgbClr val="AAAAAA"/>
      </a:accent3>
      <a:accent4>
        <a:srgbClr val="DADADA"/>
      </a:accent4>
      <a:accent5>
        <a:srgbClr val="B1C8D4"/>
      </a:accent5>
      <a:accent6>
        <a:srgbClr val="D7141B"/>
      </a:accent6>
      <a:hlink>
        <a:srgbClr val="9CBF20"/>
      </a:hlink>
      <a:folHlink>
        <a:srgbClr val="F6580F"/>
      </a:folHlink>
    </a:clrScheme>
    <a:fontScheme name="cad_ppt_temp_black_10-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ad_ppt_temp_black_10-2 1">
        <a:dk1>
          <a:srgbClr val="CCCCCC"/>
        </a:dk1>
        <a:lt1>
          <a:srgbClr val="FFFFFF"/>
        </a:lt1>
        <a:dk2>
          <a:srgbClr val="000000"/>
        </a:dk2>
        <a:lt2>
          <a:srgbClr val="A3117D"/>
        </a:lt2>
        <a:accent1>
          <a:srgbClr val="4A95B0"/>
        </a:accent1>
        <a:accent2>
          <a:srgbClr val="ED171F"/>
        </a:accent2>
        <a:accent3>
          <a:srgbClr val="AAAAAA"/>
        </a:accent3>
        <a:accent4>
          <a:srgbClr val="DADADA"/>
        </a:accent4>
        <a:accent5>
          <a:srgbClr val="B1C8D4"/>
        </a:accent5>
        <a:accent6>
          <a:srgbClr val="D7141B"/>
        </a:accent6>
        <a:hlink>
          <a:srgbClr val="9CBF20"/>
        </a:hlink>
        <a:folHlink>
          <a:srgbClr val="F6580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cad_ppt_temp_black_10-2">
  <a:themeElements>
    <a:clrScheme name="cad_ppt_temp_black_10-2 1">
      <a:dk1>
        <a:srgbClr val="CCCCCC"/>
      </a:dk1>
      <a:lt1>
        <a:srgbClr val="FFFFFF"/>
      </a:lt1>
      <a:dk2>
        <a:srgbClr val="000000"/>
      </a:dk2>
      <a:lt2>
        <a:srgbClr val="A3117D"/>
      </a:lt2>
      <a:accent1>
        <a:srgbClr val="4A95B0"/>
      </a:accent1>
      <a:accent2>
        <a:srgbClr val="ED171F"/>
      </a:accent2>
      <a:accent3>
        <a:srgbClr val="AAAAAA"/>
      </a:accent3>
      <a:accent4>
        <a:srgbClr val="DADADA"/>
      </a:accent4>
      <a:accent5>
        <a:srgbClr val="B1C8D4"/>
      </a:accent5>
      <a:accent6>
        <a:srgbClr val="D7141B"/>
      </a:accent6>
      <a:hlink>
        <a:srgbClr val="9CBF20"/>
      </a:hlink>
      <a:folHlink>
        <a:srgbClr val="F6580F"/>
      </a:folHlink>
    </a:clrScheme>
    <a:fontScheme name="cad_ppt_temp_black_10-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ad_ppt_temp_black_10-2 1">
        <a:dk1>
          <a:srgbClr val="CCCCCC"/>
        </a:dk1>
        <a:lt1>
          <a:srgbClr val="FFFFFF"/>
        </a:lt1>
        <a:dk2>
          <a:srgbClr val="000000"/>
        </a:dk2>
        <a:lt2>
          <a:srgbClr val="A3117D"/>
        </a:lt2>
        <a:accent1>
          <a:srgbClr val="4A95B0"/>
        </a:accent1>
        <a:accent2>
          <a:srgbClr val="ED171F"/>
        </a:accent2>
        <a:accent3>
          <a:srgbClr val="AAAAAA"/>
        </a:accent3>
        <a:accent4>
          <a:srgbClr val="DADADA"/>
        </a:accent4>
        <a:accent5>
          <a:srgbClr val="B1C8D4"/>
        </a:accent5>
        <a:accent6>
          <a:srgbClr val="D7141B"/>
        </a:accent6>
        <a:hlink>
          <a:srgbClr val="9CBF20"/>
        </a:hlink>
        <a:folHlink>
          <a:srgbClr val="F6580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cad_ppt_temp_black_10-2">
  <a:themeElements>
    <a:clrScheme name="cad_ppt_temp_black_10-2 1">
      <a:dk1>
        <a:srgbClr val="CCCCCC"/>
      </a:dk1>
      <a:lt1>
        <a:srgbClr val="FFFFFF"/>
      </a:lt1>
      <a:dk2>
        <a:srgbClr val="000000"/>
      </a:dk2>
      <a:lt2>
        <a:srgbClr val="A3117D"/>
      </a:lt2>
      <a:accent1>
        <a:srgbClr val="4A95B0"/>
      </a:accent1>
      <a:accent2>
        <a:srgbClr val="ED171F"/>
      </a:accent2>
      <a:accent3>
        <a:srgbClr val="AAAAAA"/>
      </a:accent3>
      <a:accent4>
        <a:srgbClr val="DADADA"/>
      </a:accent4>
      <a:accent5>
        <a:srgbClr val="B1C8D4"/>
      </a:accent5>
      <a:accent6>
        <a:srgbClr val="D7141B"/>
      </a:accent6>
      <a:hlink>
        <a:srgbClr val="9CBF20"/>
      </a:hlink>
      <a:folHlink>
        <a:srgbClr val="F6580F"/>
      </a:folHlink>
    </a:clrScheme>
    <a:fontScheme name="cad_ppt_temp_black_10-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ad_ppt_temp_black_10-2 1">
        <a:dk1>
          <a:srgbClr val="CCCCCC"/>
        </a:dk1>
        <a:lt1>
          <a:srgbClr val="FFFFFF"/>
        </a:lt1>
        <a:dk2>
          <a:srgbClr val="000000"/>
        </a:dk2>
        <a:lt2>
          <a:srgbClr val="A3117D"/>
        </a:lt2>
        <a:accent1>
          <a:srgbClr val="4A95B0"/>
        </a:accent1>
        <a:accent2>
          <a:srgbClr val="ED171F"/>
        </a:accent2>
        <a:accent3>
          <a:srgbClr val="AAAAAA"/>
        </a:accent3>
        <a:accent4>
          <a:srgbClr val="DADADA"/>
        </a:accent4>
        <a:accent5>
          <a:srgbClr val="B1C8D4"/>
        </a:accent5>
        <a:accent6>
          <a:srgbClr val="D7141B"/>
        </a:accent6>
        <a:hlink>
          <a:srgbClr val="9CBF20"/>
        </a:hlink>
        <a:folHlink>
          <a:srgbClr val="F6580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cad_ppt_temp_black_10-2">
  <a:themeElements>
    <a:clrScheme name="cad_ppt_temp_black_10-2 1">
      <a:dk1>
        <a:srgbClr val="CCCCCC"/>
      </a:dk1>
      <a:lt1>
        <a:srgbClr val="FFFFFF"/>
      </a:lt1>
      <a:dk2>
        <a:srgbClr val="000000"/>
      </a:dk2>
      <a:lt2>
        <a:srgbClr val="A3117D"/>
      </a:lt2>
      <a:accent1>
        <a:srgbClr val="4A95B0"/>
      </a:accent1>
      <a:accent2>
        <a:srgbClr val="ED171F"/>
      </a:accent2>
      <a:accent3>
        <a:srgbClr val="AAAAAA"/>
      </a:accent3>
      <a:accent4>
        <a:srgbClr val="DADADA"/>
      </a:accent4>
      <a:accent5>
        <a:srgbClr val="B1C8D4"/>
      </a:accent5>
      <a:accent6>
        <a:srgbClr val="D7141B"/>
      </a:accent6>
      <a:hlink>
        <a:srgbClr val="9CBF20"/>
      </a:hlink>
      <a:folHlink>
        <a:srgbClr val="F6580F"/>
      </a:folHlink>
    </a:clrScheme>
    <a:fontScheme name="cad_ppt_temp_black_10-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ad_ppt_temp_black_10-2 1">
        <a:dk1>
          <a:srgbClr val="CCCCCC"/>
        </a:dk1>
        <a:lt1>
          <a:srgbClr val="FFFFFF"/>
        </a:lt1>
        <a:dk2>
          <a:srgbClr val="000000"/>
        </a:dk2>
        <a:lt2>
          <a:srgbClr val="A3117D"/>
        </a:lt2>
        <a:accent1>
          <a:srgbClr val="4A95B0"/>
        </a:accent1>
        <a:accent2>
          <a:srgbClr val="ED171F"/>
        </a:accent2>
        <a:accent3>
          <a:srgbClr val="AAAAAA"/>
        </a:accent3>
        <a:accent4>
          <a:srgbClr val="DADADA"/>
        </a:accent4>
        <a:accent5>
          <a:srgbClr val="B1C8D4"/>
        </a:accent5>
        <a:accent6>
          <a:srgbClr val="D7141B"/>
        </a:accent6>
        <a:hlink>
          <a:srgbClr val="9CBF20"/>
        </a:hlink>
        <a:folHlink>
          <a:srgbClr val="F6580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Cadence_4x3_NonConfidential_Template_1.25.2013">
  <a:themeElements>
    <a:clrScheme name="Cadence Corporate Template">
      <a:dk1>
        <a:srgbClr val="000000"/>
      </a:dk1>
      <a:lt1>
        <a:srgbClr val="FFFFFF"/>
      </a:lt1>
      <a:dk2>
        <a:srgbClr val="3C3C3C"/>
      </a:dk2>
      <a:lt2>
        <a:srgbClr val="FFFFFF"/>
      </a:lt2>
      <a:accent1>
        <a:srgbClr val="999999"/>
      </a:accent1>
      <a:accent2>
        <a:srgbClr val="6A6A6A"/>
      </a:accent2>
      <a:accent3>
        <a:srgbClr val="E31837"/>
      </a:accent3>
      <a:accent4>
        <a:srgbClr val="31A7DF"/>
      </a:accent4>
      <a:accent5>
        <a:srgbClr val="09698D"/>
      </a:accent5>
      <a:accent6>
        <a:srgbClr val="87A836"/>
      </a:accent6>
      <a:hlink>
        <a:srgbClr val="099E9C"/>
      </a:hlink>
      <a:folHlink>
        <a:srgbClr val="999999"/>
      </a:folHlink>
    </a:clrScheme>
    <a:fontScheme name="Cadence Corpora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>
          <a:defRPr dirty="0">
            <a:solidFill>
              <a:schemeClr val="tx1"/>
            </a:solidFill>
            <a:latin typeface="Arial" charset="0"/>
          </a:defRPr>
        </a:defPPr>
      </a:lstStyle>
    </a:spDef>
    <a:lnDef>
      <a:spPr>
        <a:ln w="12700"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err="1" smtClean="0">
            <a:solidFill>
              <a:schemeClr val="tx2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6_cad_ppt_temp_black_10-2">
  <a:themeElements>
    <a:clrScheme name="cad_ppt_temp_black_10-2 1">
      <a:dk1>
        <a:srgbClr val="CCCCCC"/>
      </a:dk1>
      <a:lt1>
        <a:srgbClr val="FFFFFF"/>
      </a:lt1>
      <a:dk2>
        <a:srgbClr val="000000"/>
      </a:dk2>
      <a:lt2>
        <a:srgbClr val="A3117D"/>
      </a:lt2>
      <a:accent1>
        <a:srgbClr val="4A95B0"/>
      </a:accent1>
      <a:accent2>
        <a:srgbClr val="ED171F"/>
      </a:accent2>
      <a:accent3>
        <a:srgbClr val="AAAAAA"/>
      </a:accent3>
      <a:accent4>
        <a:srgbClr val="DADADA"/>
      </a:accent4>
      <a:accent5>
        <a:srgbClr val="B1C8D4"/>
      </a:accent5>
      <a:accent6>
        <a:srgbClr val="D7141B"/>
      </a:accent6>
      <a:hlink>
        <a:srgbClr val="9CBF20"/>
      </a:hlink>
      <a:folHlink>
        <a:srgbClr val="F6580F"/>
      </a:folHlink>
    </a:clrScheme>
    <a:fontScheme name="cad_ppt_temp_black_10-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ad_ppt_temp_black_10-2 1">
        <a:dk1>
          <a:srgbClr val="CCCCCC"/>
        </a:dk1>
        <a:lt1>
          <a:srgbClr val="FFFFFF"/>
        </a:lt1>
        <a:dk2>
          <a:srgbClr val="000000"/>
        </a:dk2>
        <a:lt2>
          <a:srgbClr val="A3117D"/>
        </a:lt2>
        <a:accent1>
          <a:srgbClr val="4A95B0"/>
        </a:accent1>
        <a:accent2>
          <a:srgbClr val="ED171F"/>
        </a:accent2>
        <a:accent3>
          <a:srgbClr val="AAAAAA"/>
        </a:accent3>
        <a:accent4>
          <a:srgbClr val="DADADA"/>
        </a:accent4>
        <a:accent5>
          <a:srgbClr val="B1C8D4"/>
        </a:accent5>
        <a:accent6>
          <a:srgbClr val="D7141B"/>
        </a:accent6>
        <a:hlink>
          <a:srgbClr val="9CBF20"/>
        </a:hlink>
        <a:folHlink>
          <a:srgbClr val="F6580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7_cad_ppt_temp_black_10-2">
  <a:themeElements>
    <a:clrScheme name="cad_ppt_temp_black_10-2 1">
      <a:dk1>
        <a:srgbClr val="CCCCCC"/>
      </a:dk1>
      <a:lt1>
        <a:srgbClr val="FFFFFF"/>
      </a:lt1>
      <a:dk2>
        <a:srgbClr val="000000"/>
      </a:dk2>
      <a:lt2>
        <a:srgbClr val="A3117D"/>
      </a:lt2>
      <a:accent1>
        <a:srgbClr val="4A95B0"/>
      </a:accent1>
      <a:accent2>
        <a:srgbClr val="ED171F"/>
      </a:accent2>
      <a:accent3>
        <a:srgbClr val="AAAAAA"/>
      </a:accent3>
      <a:accent4>
        <a:srgbClr val="DADADA"/>
      </a:accent4>
      <a:accent5>
        <a:srgbClr val="B1C8D4"/>
      </a:accent5>
      <a:accent6>
        <a:srgbClr val="D7141B"/>
      </a:accent6>
      <a:hlink>
        <a:srgbClr val="9CBF20"/>
      </a:hlink>
      <a:folHlink>
        <a:srgbClr val="F6580F"/>
      </a:folHlink>
    </a:clrScheme>
    <a:fontScheme name="cad_ppt_temp_black_10-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4A95B0"/>
            </a:gs>
            <a:gs pos="100000">
              <a:srgbClr val="CADBC8"/>
            </a:gs>
          </a:gsLst>
          <a:lin ang="5400000" scaled="1"/>
        </a:gra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cad_ppt_temp_black_10-2 1">
        <a:dk1>
          <a:srgbClr val="CCCCCC"/>
        </a:dk1>
        <a:lt1>
          <a:srgbClr val="FFFFFF"/>
        </a:lt1>
        <a:dk2>
          <a:srgbClr val="000000"/>
        </a:dk2>
        <a:lt2>
          <a:srgbClr val="A3117D"/>
        </a:lt2>
        <a:accent1>
          <a:srgbClr val="4A95B0"/>
        </a:accent1>
        <a:accent2>
          <a:srgbClr val="ED171F"/>
        </a:accent2>
        <a:accent3>
          <a:srgbClr val="AAAAAA"/>
        </a:accent3>
        <a:accent4>
          <a:srgbClr val="DADADA"/>
        </a:accent4>
        <a:accent5>
          <a:srgbClr val="B1C8D4"/>
        </a:accent5>
        <a:accent6>
          <a:srgbClr val="D7141B"/>
        </a:accent6>
        <a:hlink>
          <a:srgbClr val="9CBF20"/>
        </a:hlink>
        <a:folHlink>
          <a:srgbClr val="F6580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20068</TotalTime>
  <Words>387</Words>
  <Application>Microsoft Macintosh PowerPoint</Application>
  <PresentationFormat>On-screen Show (16:9)</PresentationFormat>
  <Paragraphs>37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4</vt:i4>
      </vt:variant>
    </vt:vector>
  </HeadingPairs>
  <TitlesOfParts>
    <vt:vector size="16" baseType="lpstr">
      <vt:lpstr>Arial</vt:lpstr>
      <vt:lpstr>Arial Narrow</vt:lpstr>
      <vt:lpstr>Wingdings</vt:lpstr>
      <vt:lpstr>cad_ppt_temp_black_10-2</vt:lpstr>
      <vt:lpstr>1_cad_ppt_temp_black_10-2</vt:lpstr>
      <vt:lpstr>2_cad_ppt_temp_black_10-2</vt:lpstr>
      <vt:lpstr>3_cad_ppt_temp_black_10-2</vt:lpstr>
      <vt:lpstr>4_cad_ppt_temp_black_10-2</vt:lpstr>
      <vt:lpstr>5_cad_ppt_temp_black_10-2</vt:lpstr>
      <vt:lpstr>Cadence_4x3_NonConfidential_Template_1.25.2013</vt:lpstr>
      <vt:lpstr>6_cad_ppt_temp_black_10-2</vt:lpstr>
      <vt:lpstr>7_cad_ppt_temp_black_10-2</vt:lpstr>
      <vt:lpstr>Design Technology  for the trillion-device  Future</vt:lpstr>
      <vt:lpstr>SwarmBox Delivery Service (STARnet Arena, Area A1)</vt:lpstr>
      <vt:lpstr>SwarmBox Delivery Service: Technology</vt:lpstr>
      <vt:lpstr>SwarmBox Delivery Service: Integration</vt:lpstr>
    </vt:vector>
  </TitlesOfParts>
  <Company>stellarv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TSMC Conference 2009</dc:title>
  <dc:subject>Collaboration</dc:subject>
  <dc:creator>Dr. Alberto Sangiovanni-Vincentelli</dc:creator>
  <dc:description>Prepared by Todd Kirkland and David Thon, April 2009</dc:description>
  <cp:lastModifiedBy>Pat Pannuto</cp:lastModifiedBy>
  <cp:revision>598</cp:revision>
  <cp:lastPrinted>2012-01-20T01:57:01Z</cp:lastPrinted>
  <dcterms:created xsi:type="dcterms:W3CDTF">2006-10-09T20:10:23Z</dcterms:created>
  <dcterms:modified xsi:type="dcterms:W3CDTF">2015-09-09T21:06:31Z</dcterms:modified>
  <cp:category>Public</cp:category>
</cp:coreProperties>
</file>